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76" r:id="rId5"/>
    <p:sldId id="1283" r:id="rId6"/>
    <p:sldId id="1365" r:id="rId7"/>
    <p:sldId id="1366" r:id="rId8"/>
    <p:sldId id="1367" r:id="rId9"/>
    <p:sldId id="1369" r:id="rId10"/>
    <p:sldId id="1339" r:id="rId11"/>
    <p:sldId id="1370" r:id="rId12"/>
    <p:sldId id="1371" r:id="rId13"/>
    <p:sldId id="1372" r:id="rId14"/>
    <p:sldId id="1386" r:id="rId15"/>
    <p:sldId id="1373" r:id="rId16"/>
    <p:sldId id="1374" r:id="rId17"/>
    <p:sldId id="1375" r:id="rId18"/>
    <p:sldId id="1376" r:id="rId19"/>
    <p:sldId id="1387" r:id="rId20"/>
    <p:sldId id="1377" r:id="rId21"/>
    <p:sldId id="1378" r:id="rId22"/>
    <p:sldId id="1379" r:id="rId23"/>
    <p:sldId id="286" r:id="rId24"/>
    <p:sldId id="1388" r:id="rId2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DB7D6B-4A84-413D-B078-13CB164B8FF7}">
          <p14:sldIdLst>
            <p14:sldId id="276"/>
            <p14:sldId id="1283"/>
            <p14:sldId id="1365"/>
            <p14:sldId id="1366"/>
            <p14:sldId id="1367"/>
            <p14:sldId id="1369"/>
            <p14:sldId id="1339"/>
            <p14:sldId id="1370"/>
            <p14:sldId id="1371"/>
            <p14:sldId id="1372"/>
            <p14:sldId id="1386"/>
            <p14:sldId id="1373"/>
            <p14:sldId id="1374"/>
            <p14:sldId id="1375"/>
            <p14:sldId id="1376"/>
            <p14:sldId id="1387"/>
            <p14:sldId id="1377"/>
            <p14:sldId id="1378"/>
            <p14:sldId id="1379"/>
            <p14:sldId id="286"/>
            <p14:sldId id="13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Silvana Salamur" initials="SS" lastIdx="9" clrIdx="1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3" name="Ilse de Groot" initials="IdG" lastIdx="9" clrIdx="2">
    <p:extLst>
      <p:ext uri="{19B8F6BF-5375-455C-9EA6-DF929625EA0E}">
        <p15:presenceInfo xmlns:p15="http://schemas.microsoft.com/office/powerpoint/2012/main" userId="S::Ilse@pptsolutions.nl::bdc23269-d2c6-4623-a313-540a2406f7f1" providerId="AD"/>
      </p:ext>
    </p:extLst>
  </p:cmAuthor>
  <p:cmAuthor id="4" name="Corné Versloot - Anchormen" initials="CV-A [2]" lastIdx="1" clrIdx="3">
    <p:extLst>
      <p:ext uri="{19B8F6BF-5375-455C-9EA6-DF929625EA0E}">
        <p15:presenceInfo xmlns:p15="http://schemas.microsoft.com/office/powerpoint/2012/main" userId="S::c.versloot@anchormen.nl::866f66f2-d0a6-4052-a2d0-82e6e8855097" providerId="AD"/>
      </p:ext>
    </p:extLst>
  </p:cmAuthor>
  <p:cmAuthor id="5" name="Marinka van der Eng - Anchormen" initials="MvdE-A" lastIdx="23" clrIdx="4">
    <p:extLst>
      <p:ext uri="{19B8F6BF-5375-455C-9EA6-DF929625EA0E}">
        <p15:presenceInfo xmlns:p15="http://schemas.microsoft.com/office/powerpoint/2012/main" userId="S::m.vandereng@anchormen.nl::57e43501-1fd7-49ab-b071-354a50eb83d1" providerId="AD"/>
      </p:ext>
    </p:extLst>
  </p:cmAuthor>
  <p:cmAuthor id="6" name="Martin Schepers - Anchormen" initials="MS-A" lastIdx="6" clrIdx="5">
    <p:extLst>
      <p:ext uri="{19B8F6BF-5375-455C-9EA6-DF929625EA0E}">
        <p15:presenceInfo xmlns:p15="http://schemas.microsoft.com/office/powerpoint/2012/main" userId="S::m.schepers@anchormen.nl::498d248b-a7e8-49f3-aef8-df2addd8a7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B14"/>
    <a:srgbClr val="F78937"/>
    <a:srgbClr val="E76809"/>
    <a:srgbClr val="D66008"/>
    <a:srgbClr val="999999"/>
    <a:srgbClr val="FF0000"/>
    <a:srgbClr val="51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9" autoAdjust="0"/>
    <p:restoredTop sz="96327" autoAdjust="0"/>
  </p:normalViewPr>
  <p:slideViewPr>
    <p:cSldViewPr snapToGrid="0" showGuides="1">
      <p:cViewPr varScale="1">
        <p:scale>
          <a:sx n="110" d="100"/>
          <a:sy n="110" d="100"/>
        </p:scale>
        <p:origin x="156" y="114"/>
      </p:cViewPr>
      <p:guideLst/>
    </p:cSldViewPr>
  </p:slideViewPr>
  <p:outlineViewPr>
    <p:cViewPr>
      <p:scale>
        <a:sx n="33" d="100"/>
        <a:sy n="33" d="100"/>
      </p:scale>
      <p:origin x="0" y="-11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5-3-2021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3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760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4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155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99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219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268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44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64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15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71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2529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48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557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136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4D7F65-5299-4383-99A9-3EF851E1080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13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1A739731-F483-4D5E-863D-0EC72445E773}"/>
              </a:ext>
            </a:extLst>
          </p:cNvPr>
          <p:cNvGrpSpPr/>
          <p:nvPr userDrawn="1"/>
        </p:nvGrpSpPr>
        <p:grpSpPr>
          <a:xfrm>
            <a:off x="6597640" y="3016290"/>
            <a:ext cx="2199100" cy="825418"/>
            <a:chOff x="6597640" y="3016290"/>
            <a:chExt cx="2199100" cy="825418"/>
          </a:xfrm>
        </p:grpSpPr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23574FE4-778B-4C7D-99DF-34F7C6E3409D}"/>
                </a:ext>
              </a:extLst>
            </p:cNvPr>
            <p:cNvSpPr/>
            <p:nvPr/>
          </p:nvSpPr>
          <p:spPr>
            <a:xfrm>
              <a:off x="6597640" y="3016290"/>
              <a:ext cx="838369" cy="825418"/>
            </a:xfrm>
            <a:custGeom>
              <a:avLst/>
              <a:gdLst>
                <a:gd name="connsiteX0" fmla="*/ 66483 w 838369"/>
                <a:gd name="connsiteY0" fmla="*/ 0 h 825418"/>
                <a:gd name="connsiteX1" fmla="*/ 188223 w 838369"/>
                <a:gd name="connsiteY1" fmla="*/ 0 h 825418"/>
                <a:gd name="connsiteX2" fmla="*/ 377310 w 838369"/>
                <a:gd name="connsiteY2" fmla="*/ 446382 h 825418"/>
                <a:gd name="connsiteX3" fmla="*/ 417890 w 838369"/>
                <a:gd name="connsiteY3" fmla="*/ 557762 h 825418"/>
                <a:gd name="connsiteX4" fmla="*/ 420480 w 838369"/>
                <a:gd name="connsiteY4" fmla="*/ 557762 h 825418"/>
                <a:gd name="connsiteX5" fmla="*/ 461060 w 838369"/>
                <a:gd name="connsiteY5" fmla="*/ 446382 h 825418"/>
                <a:gd name="connsiteX6" fmla="*/ 650147 w 838369"/>
                <a:gd name="connsiteY6" fmla="*/ 0 h 825418"/>
                <a:gd name="connsiteX7" fmla="*/ 771887 w 838369"/>
                <a:gd name="connsiteY7" fmla="*/ 0 h 825418"/>
                <a:gd name="connsiteX8" fmla="*/ 838370 w 838369"/>
                <a:gd name="connsiteY8" fmla="*/ 825418 h 825418"/>
                <a:gd name="connsiteX9" fmla="*/ 723537 w 838369"/>
                <a:gd name="connsiteY9" fmla="*/ 825418 h 825418"/>
                <a:gd name="connsiteX10" fmla="*/ 683820 w 838369"/>
                <a:gd name="connsiteY10" fmla="*/ 304783 h 825418"/>
                <a:gd name="connsiteX11" fmla="*/ 682956 w 838369"/>
                <a:gd name="connsiteY11" fmla="*/ 183043 h 825418"/>
                <a:gd name="connsiteX12" fmla="*/ 680366 w 838369"/>
                <a:gd name="connsiteY12" fmla="*/ 183043 h 825418"/>
                <a:gd name="connsiteX13" fmla="*/ 636332 w 838369"/>
                <a:gd name="connsiteY13" fmla="*/ 304783 h 825418"/>
                <a:gd name="connsiteX14" fmla="*/ 471421 w 838369"/>
                <a:gd name="connsiteY14" fmla="*/ 676912 h 825418"/>
                <a:gd name="connsiteX15" fmla="*/ 368676 w 838369"/>
                <a:gd name="connsiteY15" fmla="*/ 676912 h 825418"/>
                <a:gd name="connsiteX16" fmla="*/ 204628 w 838369"/>
                <a:gd name="connsiteY16" fmla="*/ 304783 h 825418"/>
                <a:gd name="connsiteX17" fmla="*/ 160594 w 838369"/>
                <a:gd name="connsiteY17" fmla="*/ 180452 h 825418"/>
                <a:gd name="connsiteX18" fmla="*/ 158004 w 838369"/>
                <a:gd name="connsiteY18" fmla="*/ 180452 h 825418"/>
                <a:gd name="connsiteX19" fmla="*/ 155414 w 838369"/>
                <a:gd name="connsiteY19" fmla="*/ 304783 h 825418"/>
                <a:gd name="connsiteX20" fmla="*/ 115697 w 838369"/>
                <a:gd name="connsiteY20" fmla="*/ 825418 h 825418"/>
                <a:gd name="connsiteX21" fmla="*/ 0 w 838369"/>
                <a:gd name="connsiteY21" fmla="*/ 825418 h 825418"/>
                <a:gd name="connsiteX22" fmla="*/ 66483 w 838369"/>
                <a:gd name="connsiteY22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369" h="825418">
                  <a:moveTo>
                    <a:pt x="66483" y="0"/>
                  </a:moveTo>
                  <a:lnTo>
                    <a:pt x="188223" y="0"/>
                  </a:lnTo>
                  <a:lnTo>
                    <a:pt x="377310" y="446382"/>
                  </a:lnTo>
                  <a:cubicBezTo>
                    <a:pt x="396305" y="492143"/>
                    <a:pt x="417890" y="557762"/>
                    <a:pt x="417890" y="557762"/>
                  </a:cubicBezTo>
                  <a:lnTo>
                    <a:pt x="420480" y="557762"/>
                  </a:lnTo>
                  <a:cubicBezTo>
                    <a:pt x="420480" y="557762"/>
                    <a:pt x="442929" y="492143"/>
                    <a:pt x="461060" y="446382"/>
                  </a:cubicBezTo>
                  <a:lnTo>
                    <a:pt x="650147" y="0"/>
                  </a:lnTo>
                  <a:lnTo>
                    <a:pt x="771887" y="0"/>
                  </a:lnTo>
                  <a:lnTo>
                    <a:pt x="838370" y="825418"/>
                  </a:lnTo>
                  <a:lnTo>
                    <a:pt x="723537" y="825418"/>
                  </a:lnTo>
                  <a:lnTo>
                    <a:pt x="683820" y="304783"/>
                  </a:lnTo>
                  <a:cubicBezTo>
                    <a:pt x="680366" y="254705"/>
                    <a:pt x="682956" y="183043"/>
                    <a:pt x="682956" y="183043"/>
                  </a:cubicBezTo>
                  <a:lnTo>
                    <a:pt x="680366" y="183043"/>
                  </a:lnTo>
                  <a:cubicBezTo>
                    <a:pt x="680366" y="183043"/>
                    <a:pt x="656190" y="259022"/>
                    <a:pt x="636332" y="304783"/>
                  </a:cubicBezTo>
                  <a:lnTo>
                    <a:pt x="471421" y="676912"/>
                  </a:lnTo>
                  <a:lnTo>
                    <a:pt x="368676" y="676912"/>
                  </a:lnTo>
                  <a:lnTo>
                    <a:pt x="204628" y="304783"/>
                  </a:lnTo>
                  <a:cubicBezTo>
                    <a:pt x="185633" y="260749"/>
                    <a:pt x="160594" y="180452"/>
                    <a:pt x="160594" y="180452"/>
                  </a:cubicBezTo>
                  <a:lnTo>
                    <a:pt x="158004" y="180452"/>
                  </a:lnTo>
                  <a:cubicBezTo>
                    <a:pt x="158004" y="180452"/>
                    <a:pt x="158867" y="253842"/>
                    <a:pt x="155414" y="304783"/>
                  </a:cubicBezTo>
                  <a:lnTo>
                    <a:pt x="115697" y="825418"/>
                  </a:lnTo>
                  <a:lnTo>
                    <a:pt x="0" y="825418"/>
                  </a:lnTo>
                  <a:lnTo>
                    <a:pt x="66483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3066DD0-BB82-4514-A2EA-BE38AF345345}"/>
                </a:ext>
              </a:extLst>
            </p:cNvPr>
            <p:cNvSpPr/>
            <p:nvPr/>
          </p:nvSpPr>
          <p:spPr>
            <a:xfrm>
              <a:off x="7536165" y="3016290"/>
              <a:ext cx="499049" cy="823691"/>
            </a:xfrm>
            <a:custGeom>
              <a:avLst/>
              <a:gdLst>
                <a:gd name="connsiteX0" fmla="*/ 0 w 499049"/>
                <a:gd name="connsiteY0" fmla="*/ 0 h 823691"/>
                <a:gd name="connsiteX1" fmla="*/ 479192 w 499049"/>
                <a:gd name="connsiteY1" fmla="*/ 0 h 823691"/>
                <a:gd name="connsiteX2" fmla="*/ 479192 w 499049"/>
                <a:gd name="connsiteY2" fmla="*/ 100155 h 823691"/>
                <a:gd name="connsiteX3" fmla="*/ 115697 w 499049"/>
                <a:gd name="connsiteY3" fmla="*/ 100155 h 823691"/>
                <a:gd name="connsiteX4" fmla="*/ 115697 w 499049"/>
                <a:gd name="connsiteY4" fmla="*/ 358314 h 823691"/>
                <a:gd name="connsiteX5" fmla="*/ 411846 w 499049"/>
                <a:gd name="connsiteY5" fmla="*/ 358314 h 823691"/>
                <a:gd name="connsiteX6" fmla="*/ 411846 w 499049"/>
                <a:gd name="connsiteY6" fmla="*/ 458470 h 823691"/>
                <a:gd name="connsiteX7" fmla="*/ 115697 w 499049"/>
                <a:gd name="connsiteY7" fmla="*/ 458470 h 823691"/>
                <a:gd name="connsiteX8" fmla="*/ 115697 w 499049"/>
                <a:gd name="connsiteY8" fmla="*/ 723536 h 823691"/>
                <a:gd name="connsiteX9" fmla="*/ 499050 w 499049"/>
                <a:gd name="connsiteY9" fmla="*/ 723536 h 823691"/>
                <a:gd name="connsiteX10" fmla="*/ 499050 w 499049"/>
                <a:gd name="connsiteY10" fmla="*/ 823691 h 823691"/>
                <a:gd name="connsiteX11" fmla="*/ 0 w 499049"/>
                <a:gd name="connsiteY11" fmla="*/ 823691 h 823691"/>
                <a:gd name="connsiteX12" fmla="*/ 0 w 499049"/>
                <a:gd name="connsiteY12" fmla="*/ 0 h 8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9049" h="823691">
                  <a:moveTo>
                    <a:pt x="0" y="0"/>
                  </a:moveTo>
                  <a:lnTo>
                    <a:pt x="479192" y="0"/>
                  </a:lnTo>
                  <a:lnTo>
                    <a:pt x="479192" y="100155"/>
                  </a:lnTo>
                  <a:lnTo>
                    <a:pt x="115697" y="100155"/>
                  </a:lnTo>
                  <a:lnTo>
                    <a:pt x="115697" y="358314"/>
                  </a:lnTo>
                  <a:lnTo>
                    <a:pt x="411846" y="358314"/>
                  </a:lnTo>
                  <a:lnTo>
                    <a:pt x="411846" y="458470"/>
                  </a:lnTo>
                  <a:lnTo>
                    <a:pt x="115697" y="458470"/>
                  </a:lnTo>
                  <a:lnTo>
                    <a:pt x="115697" y="723536"/>
                  </a:lnTo>
                  <a:lnTo>
                    <a:pt x="499050" y="723536"/>
                  </a:lnTo>
                  <a:lnTo>
                    <a:pt x="499050" y="823691"/>
                  </a:lnTo>
                  <a:lnTo>
                    <a:pt x="0" y="823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BE79658A-7797-4315-A4D8-947CA8B101F6}"/>
                </a:ext>
              </a:extLst>
            </p:cNvPr>
            <p:cNvSpPr/>
            <p:nvPr/>
          </p:nvSpPr>
          <p:spPr>
            <a:xfrm>
              <a:off x="8135370" y="3016290"/>
              <a:ext cx="661370" cy="825418"/>
            </a:xfrm>
            <a:custGeom>
              <a:avLst/>
              <a:gdLst>
                <a:gd name="connsiteX0" fmla="*/ 0 w 661370"/>
                <a:gd name="connsiteY0" fmla="*/ 0 h 825418"/>
                <a:gd name="connsiteX1" fmla="*/ 114833 w 661370"/>
                <a:gd name="connsiteY1" fmla="*/ 0 h 825418"/>
                <a:gd name="connsiteX2" fmla="*/ 481782 w 661370"/>
                <a:gd name="connsiteY2" fmla="*/ 537040 h 825418"/>
                <a:gd name="connsiteX3" fmla="*/ 550854 w 661370"/>
                <a:gd name="connsiteY3" fmla="*/ 656190 h 825418"/>
                <a:gd name="connsiteX4" fmla="*/ 553445 w 661370"/>
                <a:gd name="connsiteY4" fmla="*/ 656190 h 825418"/>
                <a:gd name="connsiteX5" fmla="*/ 545674 w 661370"/>
                <a:gd name="connsiteY5" fmla="*/ 537040 h 825418"/>
                <a:gd name="connsiteX6" fmla="*/ 545674 w 661370"/>
                <a:gd name="connsiteY6" fmla="*/ 0 h 825418"/>
                <a:gd name="connsiteX7" fmla="*/ 661371 w 661370"/>
                <a:gd name="connsiteY7" fmla="*/ 0 h 825418"/>
                <a:gd name="connsiteX8" fmla="*/ 661371 w 661370"/>
                <a:gd name="connsiteY8" fmla="*/ 825418 h 825418"/>
                <a:gd name="connsiteX9" fmla="*/ 548264 w 661370"/>
                <a:gd name="connsiteY9" fmla="*/ 825418 h 825418"/>
                <a:gd name="connsiteX10" fmla="*/ 179589 w 661370"/>
                <a:gd name="connsiteY10" fmla="*/ 290105 h 825418"/>
                <a:gd name="connsiteX11" fmla="*/ 110516 w 661370"/>
                <a:gd name="connsiteY11" fmla="*/ 170091 h 825418"/>
                <a:gd name="connsiteX12" fmla="*/ 107926 w 661370"/>
                <a:gd name="connsiteY12" fmla="*/ 170091 h 825418"/>
                <a:gd name="connsiteX13" fmla="*/ 115696 w 661370"/>
                <a:gd name="connsiteY13" fmla="*/ 290105 h 825418"/>
                <a:gd name="connsiteX14" fmla="*/ 115696 w 661370"/>
                <a:gd name="connsiteY14" fmla="*/ 825418 h 825418"/>
                <a:gd name="connsiteX15" fmla="*/ 0 w 661370"/>
                <a:gd name="connsiteY15" fmla="*/ 825418 h 825418"/>
                <a:gd name="connsiteX16" fmla="*/ 0 w 661370"/>
                <a:gd name="connsiteY16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370" h="825418">
                  <a:moveTo>
                    <a:pt x="0" y="0"/>
                  </a:moveTo>
                  <a:lnTo>
                    <a:pt x="114833" y="0"/>
                  </a:lnTo>
                  <a:lnTo>
                    <a:pt x="481782" y="537040"/>
                  </a:lnTo>
                  <a:cubicBezTo>
                    <a:pt x="512001" y="581074"/>
                    <a:pt x="550854" y="656190"/>
                    <a:pt x="550854" y="656190"/>
                  </a:cubicBezTo>
                  <a:lnTo>
                    <a:pt x="553445" y="656190"/>
                  </a:lnTo>
                  <a:cubicBezTo>
                    <a:pt x="553445" y="656190"/>
                    <a:pt x="545674" y="582800"/>
                    <a:pt x="545674" y="537040"/>
                  </a:cubicBezTo>
                  <a:lnTo>
                    <a:pt x="545674" y="0"/>
                  </a:lnTo>
                  <a:lnTo>
                    <a:pt x="661371" y="0"/>
                  </a:lnTo>
                  <a:lnTo>
                    <a:pt x="661371" y="825418"/>
                  </a:lnTo>
                  <a:lnTo>
                    <a:pt x="548264" y="825418"/>
                  </a:lnTo>
                  <a:lnTo>
                    <a:pt x="179589" y="290105"/>
                  </a:lnTo>
                  <a:cubicBezTo>
                    <a:pt x="149370" y="244344"/>
                    <a:pt x="110516" y="170091"/>
                    <a:pt x="110516" y="170091"/>
                  </a:cubicBezTo>
                  <a:lnTo>
                    <a:pt x="107926" y="170091"/>
                  </a:lnTo>
                  <a:cubicBezTo>
                    <a:pt x="107926" y="170091"/>
                    <a:pt x="115696" y="243481"/>
                    <a:pt x="115696" y="290105"/>
                  </a:cubicBezTo>
                  <a:lnTo>
                    <a:pt x="115696" y="825418"/>
                  </a:lnTo>
                  <a:lnTo>
                    <a:pt x="0" y="82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494B161-85D3-475A-8775-CEEFE15E865E}"/>
              </a:ext>
            </a:extLst>
          </p:cNvPr>
          <p:cNvGrpSpPr/>
          <p:nvPr userDrawn="1"/>
        </p:nvGrpSpPr>
        <p:grpSpPr>
          <a:xfrm>
            <a:off x="1571740" y="3001613"/>
            <a:ext cx="4947329" cy="853910"/>
            <a:chOff x="1571740" y="3001613"/>
            <a:chExt cx="4947329" cy="853910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D1352871-6891-48CF-AB7E-3CE30D9A374B}"/>
                </a:ext>
              </a:extLst>
            </p:cNvPr>
            <p:cNvSpPr/>
            <p:nvPr/>
          </p:nvSpPr>
          <p:spPr>
            <a:xfrm>
              <a:off x="1571740" y="3015427"/>
              <a:ext cx="773613" cy="826281"/>
            </a:xfrm>
            <a:custGeom>
              <a:avLst/>
              <a:gdLst>
                <a:gd name="connsiteX0" fmla="*/ 515455 w 773613"/>
                <a:gd name="connsiteY0" fmla="*/ 652737 h 826281"/>
                <a:gd name="connsiteX1" fmla="*/ 257296 w 773613"/>
                <a:gd name="connsiteY1" fmla="*/ 652737 h 826281"/>
                <a:gd name="connsiteX2" fmla="*/ 207218 w 773613"/>
                <a:gd name="connsiteY2" fmla="*/ 826282 h 826281"/>
                <a:gd name="connsiteX3" fmla="*/ 0 w 773613"/>
                <a:gd name="connsiteY3" fmla="*/ 826282 h 826281"/>
                <a:gd name="connsiteX4" fmla="*/ 280608 w 773613"/>
                <a:gd name="connsiteY4" fmla="*/ 0 h 826281"/>
                <a:gd name="connsiteX5" fmla="*/ 493006 w 773613"/>
                <a:gd name="connsiteY5" fmla="*/ 0 h 826281"/>
                <a:gd name="connsiteX6" fmla="*/ 773614 w 773613"/>
                <a:gd name="connsiteY6" fmla="*/ 826282 h 826281"/>
                <a:gd name="connsiteX7" fmla="*/ 566396 w 773613"/>
                <a:gd name="connsiteY7" fmla="*/ 826282 h 826281"/>
                <a:gd name="connsiteX8" fmla="*/ 515455 w 773613"/>
                <a:gd name="connsiteY8" fmla="*/ 652737 h 826281"/>
                <a:gd name="connsiteX9" fmla="*/ 385944 w 773613"/>
                <a:gd name="connsiteY9" fmla="*/ 188223 h 826281"/>
                <a:gd name="connsiteX10" fmla="*/ 352271 w 773613"/>
                <a:gd name="connsiteY10" fmla="*/ 330685 h 826281"/>
                <a:gd name="connsiteX11" fmla="*/ 304783 w 773613"/>
                <a:gd name="connsiteY11" fmla="*/ 491279 h 826281"/>
                <a:gd name="connsiteX12" fmla="*/ 467967 w 773613"/>
                <a:gd name="connsiteY12" fmla="*/ 491279 h 826281"/>
                <a:gd name="connsiteX13" fmla="*/ 421343 w 773613"/>
                <a:gd name="connsiteY13" fmla="*/ 330685 h 826281"/>
                <a:gd name="connsiteX14" fmla="*/ 387670 w 773613"/>
                <a:gd name="connsiteY14" fmla="*/ 188223 h 826281"/>
                <a:gd name="connsiteX15" fmla="*/ 385944 w 773613"/>
                <a:gd name="connsiteY15" fmla="*/ 188223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3613" h="826281">
                  <a:moveTo>
                    <a:pt x="515455" y="652737"/>
                  </a:moveTo>
                  <a:lnTo>
                    <a:pt x="257296" y="652737"/>
                  </a:lnTo>
                  <a:lnTo>
                    <a:pt x="207218" y="826282"/>
                  </a:lnTo>
                  <a:lnTo>
                    <a:pt x="0" y="826282"/>
                  </a:lnTo>
                  <a:lnTo>
                    <a:pt x="280608" y="0"/>
                  </a:lnTo>
                  <a:lnTo>
                    <a:pt x="493006" y="0"/>
                  </a:lnTo>
                  <a:lnTo>
                    <a:pt x="773614" y="826282"/>
                  </a:lnTo>
                  <a:lnTo>
                    <a:pt x="566396" y="826282"/>
                  </a:lnTo>
                  <a:lnTo>
                    <a:pt x="515455" y="652737"/>
                  </a:lnTo>
                  <a:close/>
                  <a:moveTo>
                    <a:pt x="385944" y="188223"/>
                  </a:moveTo>
                  <a:cubicBezTo>
                    <a:pt x="385944" y="188223"/>
                    <a:pt x="367812" y="278017"/>
                    <a:pt x="352271" y="330685"/>
                  </a:cubicBezTo>
                  <a:lnTo>
                    <a:pt x="304783" y="491279"/>
                  </a:lnTo>
                  <a:lnTo>
                    <a:pt x="467967" y="491279"/>
                  </a:lnTo>
                  <a:lnTo>
                    <a:pt x="421343" y="330685"/>
                  </a:lnTo>
                  <a:cubicBezTo>
                    <a:pt x="406665" y="278881"/>
                    <a:pt x="387670" y="188223"/>
                    <a:pt x="387670" y="188223"/>
                  </a:cubicBezTo>
                  <a:lnTo>
                    <a:pt x="385944" y="188223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E8190040-92AF-4ED5-9C70-B05F0C17B8D2}"/>
                </a:ext>
              </a:extLst>
            </p:cNvPr>
            <p:cNvSpPr/>
            <p:nvPr/>
          </p:nvSpPr>
          <p:spPr>
            <a:xfrm>
              <a:off x="2416153" y="3015427"/>
              <a:ext cx="697634" cy="826281"/>
            </a:xfrm>
            <a:custGeom>
              <a:avLst/>
              <a:gdLst>
                <a:gd name="connsiteX0" fmla="*/ 0 w 697634"/>
                <a:gd name="connsiteY0" fmla="*/ 0 h 826281"/>
                <a:gd name="connsiteX1" fmla="*/ 204628 w 697634"/>
                <a:gd name="connsiteY1" fmla="*/ 0 h 826281"/>
                <a:gd name="connsiteX2" fmla="*/ 433431 w 697634"/>
                <a:gd name="connsiteY2" fmla="*/ 385943 h 826281"/>
                <a:gd name="connsiteX3" fmla="*/ 502504 w 697634"/>
                <a:gd name="connsiteY3" fmla="*/ 526679 h 826281"/>
                <a:gd name="connsiteX4" fmla="*/ 505094 w 697634"/>
                <a:gd name="connsiteY4" fmla="*/ 526679 h 826281"/>
                <a:gd name="connsiteX5" fmla="*/ 495596 w 697634"/>
                <a:gd name="connsiteY5" fmla="*/ 385943 h 826281"/>
                <a:gd name="connsiteX6" fmla="*/ 495596 w 697634"/>
                <a:gd name="connsiteY6" fmla="*/ 0 h 826281"/>
                <a:gd name="connsiteX7" fmla="*/ 697634 w 697634"/>
                <a:gd name="connsiteY7" fmla="*/ 0 h 826281"/>
                <a:gd name="connsiteX8" fmla="*/ 697634 w 697634"/>
                <a:gd name="connsiteY8" fmla="*/ 826282 h 826281"/>
                <a:gd name="connsiteX9" fmla="*/ 494733 w 697634"/>
                <a:gd name="connsiteY9" fmla="*/ 826282 h 826281"/>
                <a:gd name="connsiteX10" fmla="*/ 265066 w 697634"/>
                <a:gd name="connsiteY10" fmla="*/ 441202 h 826281"/>
                <a:gd name="connsiteX11" fmla="*/ 195994 w 697634"/>
                <a:gd name="connsiteY11" fmla="*/ 300466 h 826281"/>
                <a:gd name="connsiteX12" fmla="*/ 193403 w 697634"/>
                <a:gd name="connsiteY12" fmla="*/ 300466 h 826281"/>
                <a:gd name="connsiteX13" fmla="*/ 202901 w 697634"/>
                <a:gd name="connsiteY13" fmla="*/ 441202 h 826281"/>
                <a:gd name="connsiteX14" fmla="*/ 202901 w 697634"/>
                <a:gd name="connsiteY14" fmla="*/ 826282 h 826281"/>
                <a:gd name="connsiteX15" fmla="*/ 0 w 697634"/>
                <a:gd name="connsiteY15" fmla="*/ 826282 h 826281"/>
                <a:gd name="connsiteX16" fmla="*/ 0 w 697634"/>
                <a:gd name="connsiteY16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7634" h="826281">
                  <a:moveTo>
                    <a:pt x="0" y="0"/>
                  </a:moveTo>
                  <a:lnTo>
                    <a:pt x="204628" y="0"/>
                  </a:lnTo>
                  <a:lnTo>
                    <a:pt x="433431" y="385943"/>
                  </a:lnTo>
                  <a:cubicBezTo>
                    <a:pt x="465377" y="440338"/>
                    <a:pt x="502504" y="526679"/>
                    <a:pt x="502504" y="526679"/>
                  </a:cubicBezTo>
                  <a:lnTo>
                    <a:pt x="505094" y="526679"/>
                  </a:lnTo>
                  <a:cubicBezTo>
                    <a:pt x="505094" y="526679"/>
                    <a:pt x="495596" y="437748"/>
                    <a:pt x="495596" y="385943"/>
                  </a:cubicBezTo>
                  <a:lnTo>
                    <a:pt x="495596" y="0"/>
                  </a:lnTo>
                  <a:lnTo>
                    <a:pt x="697634" y="0"/>
                  </a:lnTo>
                  <a:lnTo>
                    <a:pt x="697634" y="826282"/>
                  </a:lnTo>
                  <a:lnTo>
                    <a:pt x="494733" y="826282"/>
                  </a:lnTo>
                  <a:lnTo>
                    <a:pt x="265066" y="441202"/>
                  </a:lnTo>
                  <a:cubicBezTo>
                    <a:pt x="233120" y="386807"/>
                    <a:pt x="195994" y="300466"/>
                    <a:pt x="195994" y="300466"/>
                  </a:cubicBezTo>
                  <a:lnTo>
                    <a:pt x="193403" y="300466"/>
                  </a:lnTo>
                  <a:cubicBezTo>
                    <a:pt x="193403" y="300466"/>
                    <a:pt x="202901" y="389397"/>
                    <a:pt x="202901" y="441202"/>
                  </a:cubicBezTo>
                  <a:lnTo>
                    <a:pt x="202901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970D87CB-2D8D-4F3B-8576-EA355976E00C}"/>
                </a:ext>
              </a:extLst>
            </p:cNvPr>
            <p:cNvSpPr/>
            <p:nvPr/>
          </p:nvSpPr>
          <p:spPr>
            <a:xfrm>
              <a:off x="3217396" y="3001613"/>
              <a:ext cx="765843" cy="853910"/>
            </a:xfrm>
            <a:custGeom>
              <a:avLst/>
              <a:gdLst>
                <a:gd name="connsiteX0" fmla="*/ 432568 w 765843"/>
                <a:gd name="connsiteY0" fmla="*/ 0 h 853910"/>
                <a:gd name="connsiteX1" fmla="*/ 742531 w 765843"/>
                <a:gd name="connsiteY1" fmla="*/ 116560 h 853910"/>
                <a:gd name="connsiteX2" fmla="*/ 649283 w 765843"/>
                <a:gd name="connsiteY2" fmla="*/ 269383 h 853910"/>
                <a:gd name="connsiteX3" fmla="*/ 442928 w 765843"/>
                <a:gd name="connsiteY3" fmla="*/ 184769 h 853910"/>
                <a:gd name="connsiteX4" fmla="*/ 209808 w 765843"/>
                <a:gd name="connsiteY4" fmla="*/ 420480 h 853910"/>
                <a:gd name="connsiteX5" fmla="*/ 442928 w 765843"/>
                <a:gd name="connsiteY5" fmla="*/ 669141 h 853910"/>
                <a:gd name="connsiteX6" fmla="*/ 662234 w 765843"/>
                <a:gd name="connsiteY6" fmla="*/ 567259 h 853910"/>
                <a:gd name="connsiteX7" fmla="*/ 765843 w 765843"/>
                <a:gd name="connsiteY7" fmla="*/ 714902 h 853910"/>
                <a:gd name="connsiteX8" fmla="*/ 433431 w 765843"/>
                <a:gd name="connsiteY8" fmla="*/ 853911 h 853910"/>
                <a:gd name="connsiteX9" fmla="*/ 0 w 765843"/>
                <a:gd name="connsiteY9" fmla="*/ 425660 h 853910"/>
                <a:gd name="connsiteX10" fmla="*/ 432568 w 765843"/>
                <a:gd name="connsiteY10" fmla="*/ 0 h 8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5843" h="853910">
                  <a:moveTo>
                    <a:pt x="432568" y="0"/>
                  </a:moveTo>
                  <a:cubicBezTo>
                    <a:pt x="637195" y="0"/>
                    <a:pt x="742531" y="116560"/>
                    <a:pt x="742531" y="116560"/>
                  </a:cubicBezTo>
                  <a:lnTo>
                    <a:pt x="649283" y="269383"/>
                  </a:lnTo>
                  <a:cubicBezTo>
                    <a:pt x="649283" y="269383"/>
                    <a:pt x="556898" y="184769"/>
                    <a:pt x="442928" y="184769"/>
                  </a:cubicBezTo>
                  <a:cubicBezTo>
                    <a:pt x="284925" y="184769"/>
                    <a:pt x="209808" y="301329"/>
                    <a:pt x="209808" y="420480"/>
                  </a:cubicBezTo>
                  <a:cubicBezTo>
                    <a:pt x="209808" y="543084"/>
                    <a:pt x="290969" y="669141"/>
                    <a:pt x="442928" y="669141"/>
                  </a:cubicBezTo>
                  <a:cubicBezTo>
                    <a:pt x="567259" y="669141"/>
                    <a:pt x="662234" y="567259"/>
                    <a:pt x="662234" y="567259"/>
                  </a:cubicBezTo>
                  <a:lnTo>
                    <a:pt x="765843" y="714902"/>
                  </a:lnTo>
                  <a:cubicBezTo>
                    <a:pt x="765843" y="714902"/>
                    <a:pt x="649283" y="853911"/>
                    <a:pt x="433431" y="853911"/>
                  </a:cubicBezTo>
                  <a:cubicBezTo>
                    <a:pt x="174408" y="853911"/>
                    <a:pt x="0" y="670005"/>
                    <a:pt x="0" y="425660"/>
                  </a:cubicBezTo>
                  <a:cubicBezTo>
                    <a:pt x="0" y="184769"/>
                    <a:pt x="184769" y="0"/>
                    <a:pt x="432568" y="0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9963F-AAF3-4E8A-9746-2C54F116F16F}"/>
                </a:ext>
              </a:extLst>
            </p:cNvPr>
            <p:cNvSpPr/>
            <p:nvPr/>
          </p:nvSpPr>
          <p:spPr>
            <a:xfrm>
              <a:off x="4074760" y="3015427"/>
              <a:ext cx="704541" cy="826281"/>
            </a:xfrm>
            <a:custGeom>
              <a:avLst/>
              <a:gdLst>
                <a:gd name="connsiteX0" fmla="*/ 0 w 704541"/>
                <a:gd name="connsiteY0" fmla="*/ 0 h 826281"/>
                <a:gd name="connsiteX1" fmla="*/ 202038 w 704541"/>
                <a:gd name="connsiteY1" fmla="*/ 0 h 826281"/>
                <a:gd name="connsiteX2" fmla="*/ 202038 w 704541"/>
                <a:gd name="connsiteY2" fmla="*/ 330685 h 826281"/>
                <a:gd name="connsiteX3" fmla="*/ 502504 w 704541"/>
                <a:gd name="connsiteY3" fmla="*/ 330685 h 826281"/>
                <a:gd name="connsiteX4" fmla="*/ 502504 w 704541"/>
                <a:gd name="connsiteY4" fmla="*/ 0 h 826281"/>
                <a:gd name="connsiteX5" fmla="*/ 704541 w 704541"/>
                <a:gd name="connsiteY5" fmla="*/ 0 h 826281"/>
                <a:gd name="connsiteX6" fmla="*/ 704541 w 704541"/>
                <a:gd name="connsiteY6" fmla="*/ 826282 h 826281"/>
                <a:gd name="connsiteX7" fmla="*/ 502504 w 704541"/>
                <a:gd name="connsiteY7" fmla="*/ 826282 h 826281"/>
                <a:gd name="connsiteX8" fmla="*/ 502504 w 704541"/>
                <a:gd name="connsiteY8" fmla="*/ 502504 h 826281"/>
                <a:gd name="connsiteX9" fmla="*/ 202038 w 704541"/>
                <a:gd name="connsiteY9" fmla="*/ 502504 h 826281"/>
                <a:gd name="connsiteX10" fmla="*/ 202038 w 704541"/>
                <a:gd name="connsiteY10" fmla="*/ 826282 h 826281"/>
                <a:gd name="connsiteX11" fmla="*/ 0 w 704541"/>
                <a:gd name="connsiteY11" fmla="*/ 826282 h 826281"/>
                <a:gd name="connsiteX12" fmla="*/ 0 w 704541"/>
                <a:gd name="connsiteY12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541" h="826281">
                  <a:moveTo>
                    <a:pt x="0" y="0"/>
                  </a:moveTo>
                  <a:lnTo>
                    <a:pt x="202038" y="0"/>
                  </a:lnTo>
                  <a:lnTo>
                    <a:pt x="202038" y="330685"/>
                  </a:lnTo>
                  <a:lnTo>
                    <a:pt x="502504" y="330685"/>
                  </a:lnTo>
                  <a:lnTo>
                    <a:pt x="502504" y="0"/>
                  </a:lnTo>
                  <a:lnTo>
                    <a:pt x="704541" y="0"/>
                  </a:lnTo>
                  <a:lnTo>
                    <a:pt x="704541" y="826282"/>
                  </a:lnTo>
                  <a:lnTo>
                    <a:pt x="502504" y="826282"/>
                  </a:lnTo>
                  <a:lnTo>
                    <a:pt x="502504" y="502504"/>
                  </a:lnTo>
                  <a:lnTo>
                    <a:pt x="202038" y="50250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C14B93F5-CFF7-4BC1-A684-4D37FAAD8F0A}"/>
                </a:ext>
              </a:extLst>
            </p:cNvPr>
            <p:cNvSpPr/>
            <p:nvPr/>
          </p:nvSpPr>
          <p:spPr>
            <a:xfrm>
              <a:off x="4882908" y="3001613"/>
              <a:ext cx="863411" cy="853047"/>
            </a:xfrm>
            <a:custGeom>
              <a:avLst/>
              <a:gdLst>
                <a:gd name="connsiteX0" fmla="*/ 431707 w 863411"/>
                <a:gd name="connsiteY0" fmla="*/ 0 h 853047"/>
                <a:gd name="connsiteX1" fmla="*/ 863411 w 863411"/>
                <a:gd name="connsiteY1" fmla="*/ 421343 h 853047"/>
                <a:gd name="connsiteX2" fmla="*/ 431707 w 863411"/>
                <a:gd name="connsiteY2" fmla="*/ 853047 h 853047"/>
                <a:gd name="connsiteX3" fmla="*/ 3 w 863411"/>
                <a:gd name="connsiteY3" fmla="*/ 421343 h 853047"/>
                <a:gd name="connsiteX4" fmla="*/ 431707 w 863411"/>
                <a:gd name="connsiteY4" fmla="*/ 0 h 853047"/>
                <a:gd name="connsiteX5" fmla="*/ 431707 w 863411"/>
                <a:gd name="connsiteY5" fmla="*/ 669141 h 853047"/>
                <a:gd name="connsiteX6" fmla="*/ 654467 w 863411"/>
                <a:gd name="connsiteY6" fmla="*/ 422207 h 853047"/>
                <a:gd name="connsiteX7" fmla="*/ 431707 w 863411"/>
                <a:gd name="connsiteY7" fmla="*/ 185633 h 853047"/>
                <a:gd name="connsiteX8" fmla="*/ 208948 w 863411"/>
                <a:gd name="connsiteY8" fmla="*/ 422207 h 853047"/>
                <a:gd name="connsiteX9" fmla="*/ 431707 w 863411"/>
                <a:gd name="connsiteY9" fmla="*/ 669141 h 8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411" h="853047">
                  <a:moveTo>
                    <a:pt x="431707" y="0"/>
                  </a:moveTo>
                  <a:cubicBezTo>
                    <a:pt x="681232" y="0"/>
                    <a:pt x="863411" y="184769"/>
                    <a:pt x="863411" y="421343"/>
                  </a:cubicBezTo>
                  <a:cubicBezTo>
                    <a:pt x="863411" y="663961"/>
                    <a:pt x="681232" y="853047"/>
                    <a:pt x="431707" y="853047"/>
                  </a:cubicBezTo>
                  <a:cubicBezTo>
                    <a:pt x="182182" y="853047"/>
                    <a:pt x="3" y="663961"/>
                    <a:pt x="3" y="421343"/>
                  </a:cubicBezTo>
                  <a:cubicBezTo>
                    <a:pt x="-860" y="184769"/>
                    <a:pt x="182182" y="0"/>
                    <a:pt x="431707" y="0"/>
                  </a:cubicBezTo>
                  <a:close/>
                  <a:moveTo>
                    <a:pt x="431707" y="669141"/>
                  </a:moveTo>
                  <a:cubicBezTo>
                    <a:pt x="555175" y="669141"/>
                    <a:pt x="654467" y="562942"/>
                    <a:pt x="654467" y="422207"/>
                  </a:cubicBezTo>
                  <a:cubicBezTo>
                    <a:pt x="654467" y="286652"/>
                    <a:pt x="555175" y="185633"/>
                    <a:pt x="431707" y="185633"/>
                  </a:cubicBezTo>
                  <a:cubicBezTo>
                    <a:pt x="308240" y="185633"/>
                    <a:pt x="208948" y="287515"/>
                    <a:pt x="208948" y="422207"/>
                  </a:cubicBezTo>
                  <a:cubicBezTo>
                    <a:pt x="208085" y="562942"/>
                    <a:pt x="307376" y="669141"/>
                    <a:pt x="431707" y="669141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1171C122-6051-4D12-AF8C-2526A2982007}"/>
                </a:ext>
              </a:extLst>
            </p:cNvPr>
            <p:cNvSpPr/>
            <p:nvPr/>
          </p:nvSpPr>
          <p:spPr>
            <a:xfrm>
              <a:off x="5849928" y="3015427"/>
              <a:ext cx="669141" cy="826281"/>
            </a:xfrm>
            <a:custGeom>
              <a:avLst/>
              <a:gdLst>
                <a:gd name="connsiteX0" fmla="*/ 0 w 669141"/>
                <a:gd name="connsiteY0" fmla="*/ 0 h 826281"/>
                <a:gd name="connsiteX1" fmla="*/ 287515 w 669141"/>
                <a:gd name="connsiteY1" fmla="*/ 0 h 826281"/>
                <a:gd name="connsiteX2" fmla="*/ 448109 w 669141"/>
                <a:gd name="connsiteY2" fmla="*/ 19858 h 826281"/>
                <a:gd name="connsiteX3" fmla="*/ 600932 w 669141"/>
                <a:gd name="connsiteY3" fmla="*/ 259886 h 826281"/>
                <a:gd name="connsiteX4" fmla="*/ 477465 w 669141"/>
                <a:gd name="connsiteY4" fmla="*/ 485235 h 826281"/>
                <a:gd name="connsiteX5" fmla="*/ 477465 w 669141"/>
                <a:gd name="connsiteY5" fmla="*/ 487826 h 826281"/>
                <a:gd name="connsiteX6" fmla="*/ 508548 w 669141"/>
                <a:gd name="connsiteY6" fmla="*/ 537903 h 826281"/>
                <a:gd name="connsiteX7" fmla="*/ 669142 w 669141"/>
                <a:gd name="connsiteY7" fmla="*/ 826282 h 826281"/>
                <a:gd name="connsiteX8" fmla="*/ 443792 w 669141"/>
                <a:gd name="connsiteY8" fmla="*/ 826282 h 826281"/>
                <a:gd name="connsiteX9" fmla="*/ 297013 w 669141"/>
                <a:gd name="connsiteY9" fmla="*/ 548264 h 826281"/>
                <a:gd name="connsiteX10" fmla="*/ 202038 w 669141"/>
                <a:gd name="connsiteY10" fmla="*/ 548264 h 826281"/>
                <a:gd name="connsiteX11" fmla="*/ 202038 w 669141"/>
                <a:gd name="connsiteY11" fmla="*/ 826282 h 826281"/>
                <a:gd name="connsiteX12" fmla="*/ 0 w 669141"/>
                <a:gd name="connsiteY12" fmla="*/ 826282 h 826281"/>
                <a:gd name="connsiteX13" fmla="*/ 0 w 669141"/>
                <a:gd name="connsiteY13" fmla="*/ 0 h 826281"/>
                <a:gd name="connsiteX14" fmla="*/ 290105 w 669141"/>
                <a:gd name="connsiteY14" fmla="*/ 374719 h 826281"/>
                <a:gd name="connsiteX15" fmla="*/ 395441 w 669141"/>
                <a:gd name="connsiteY15" fmla="*/ 272837 h 826281"/>
                <a:gd name="connsiteX16" fmla="*/ 271110 w 669141"/>
                <a:gd name="connsiteY16" fmla="*/ 173545 h 826281"/>
                <a:gd name="connsiteX17" fmla="*/ 202901 w 669141"/>
                <a:gd name="connsiteY17" fmla="*/ 173545 h 826281"/>
                <a:gd name="connsiteX18" fmla="*/ 202901 w 669141"/>
                <a:gd name="connsiteY18" fmla="*/ 374719 h 826281"/>
                <a:gd name="connsiteX19" fmla="*/ 290105 w 669141"/>
                <a:gd name="connsiteY19" fmla="*/ 374719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9141" h="826281">
                  <a:moveTo>
                    <a:pt x="0" y="0"/>
                  </a:moveTo>
                  <a:lnTo>
                    <a:pt x="287515" y="0"/>
                  </a:lnTo>
                  <a:cubicBezTo>
                    <a:pt x="372129" y="0"/>
                    <a:pt x="411846" y="6044"/>
                    <a:pt x="448109" y="19858"/>
                  </a:cubicBezTo>
                  <a:cubicBezTo>
                    <a:pt x="541357" y="55258"/>
                    <a:pt x="600932" y="139872"/>
                    <a:pt x="600932" y="259886"/>
                  </a:cubicBezTo>
                  <a:cubicBezTo>
                    <a:pt x="600932" y="347953"/>
                    <a:pt x="559489" y="443792"/>
                    <a:pt x="477465" y="485235"/>
                  </a:cubicBezTo>
                  <a:lnTo>
                    <a:pt x="477465" y="487826"/>
                  </a:lnTo>
                  <a:cubicBezTo>
                    <a:pt x="477465" y="487826"/>
                    <a:pt x="488689" y="502504"/>
                    <a:pt x="508548" y="537903"/>
                  </a:cubicBezTo>
                  <a:lnTo>
                    <a:pt x="669142" y="826282"/>
                  </a:lnTo>
                  <a:lnTo>
                    <a:pt x="443792" y="826282"/>
                  </a:lnTo>
                  <a:lnTo>
                    <a:pt x="297013" y="548264"/>
                  </a:lnTo>
                  <a:lnTo>
                    <a:pt x="202038" y="54826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  <a:moveTo>
                    <a:pt x="290105" y="374719"/>
                  </a:moveTo>
                  <a:cubicBezTo>
                    <a:pt x="354861" y="374719"/>
                    <a:pt x="395441" y="339319"/>
                    <a:pt x="395441" y="272837"/>
                  </a:cubicBezTo>
                  <a:cubicBezTo>
                    <a:pt x="395441" y="210672"/>
                    <a:pt x="372129" y="173545"/>
                    <a:pt x="271110" y="173545"/>
                  </a:cubicBezTo>
                  <a:lnTo>
                    <a:pt x="202901" y="173545"/>
                  </a:lnTo>
                  <a:lnTo>
                    <a:pt x="202901" y="374719"/>
                  </a:lnTo>
                  <a:lnTo>
                    <a:pt x="290105" y="374719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075AA986-5794-4B05-825D-ACCB08C72A66}"/>
              </a:ext>
            </a:extLst>
          </p:cNvPr>
          <p:cNvSpPr/>
          <p:nvPr userDrawn="1"/>
        </p:nvSpPr>
        <p:spPr>
          <a:xfrm>
            <a:off x="0" y="0"/>
            <a:ext cx="15603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870D43A-406B-49BB-9274-7646341214D6}"/>
              </a:ext>
            </a:extLst>
          </p:cNvPr>
          <p:cNvSpPr/>
          <p:nvPr userDrawn="1"/>
        </p:nvSpPr>
        <p:spPr>
          <a:xfrm>
            <a:off x="8796739" y="0"/>
            <a:ext cx="33952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1CE1E2A2-4A40-4C5E-9583-91152943040B}"/>
              </a:ext>
            </a:extLst>
          </p:cNvPr>
          <p:cNvSpPr/>
          <p:nvPr/>
        </p:nvSpPr>
        <p:spPr>
          <a:xfrm>
            <a:off x="4568550" y="2602327"/>
            <a:ext cx="2878852" cy="1653346"/>
          </a:xfrm>
          <a:custGeom>
            <a:avLst/>
            <a:gdLst>
              <a:gd name="connsiteX0" fmla="*/ 524088 w 1434984"/>
              <a:gd name="connsiteY0" fmla="*/ 823907 h 824123"/>
              <a:gd name="connsiteX1" fmla="*/ 499050 w 1434984"/>
              <a:gd name="connsiteY1" fmla="*/ 817000 h 824123"/>
              <a:gd name="connsiteX2" fmla="*/ 473148 w 1434984"/>
              <a:gd name="connsiteY2" fmla="*/ 772966 h 824123"/>
              <a:gd name="connsiteX3" fmla="*/ 473148 w 1434984"/>
              <a:gd name="connsiteY3" fmla="*/ 354213 h 824123"/>
              <a:gd name="connsiteX4" fmla="*/ 101882 w 1434984"/>
              <a:gd name="connsiteY4" fmla="*/ 140088 h 824123"/>
              <a:gd name="connsiteX5" fmla="*/ 101882 w 1434984"/>
              <a:gd name="connsiteY5" fmla="*/ 684035 h 824123"/>
              <a:gd name="connsiteX6" fmla="*/ 248662 w 1434984"/>
              <a:gd name="connsiteY6" fmla="*/ 599421 h 824123"/>
              <a:gd name="connsiteX7" fmla="*/ 318597 w 1434984"/>
              <a:gd name="connsiteY7" fmla="*/ 618416 h 824123"/>
              <a:gd name="connsiteX8" fmla="*/ 299602 w 1434984"/>
              <a:gd name="connsiteY8" fmla="*/ 688352 h 824123"/>
              <a:gd name="connsiteX9" fmla="*/ 75980 w 1434984"/>
              <a:gd name="connsiteY9" fmla="*/ 817000 h 824123"/>
              <a:gd name="connsiteX10" fmla="*/ 25039 w 1434984"/>
              <a:gd name="connsiteY10" fmla="*/ 817000 h 824123"/>
              <a:gd name="connsiteX11" fmla="*/ 0 w 1434984"/>
              <a:gd name="connsiteY11" fmla="*/ 772966 h 824123"/>
              <a:gd name="connsiteX12" fmla="*/ 0 w 1434984"/>
              <a:gd name="connsiteY12" fmla="*/ 51157 h 824123"/>
              <a:gd name="connsiteX13" fmla="*/ 25902 w 1434984"/>
              <a:gd name="connsiteY13" fmla="*/ 7123 h 824123"/>
              <a:gd name="connsiteX14" fmla="*/ 76843 w 1434984"/>
              <a:gd name="connsiteY14" fmla="*/ 7123 h 824123"/>
              <a:gd name="connsiteX15" fmla="*/ 474011 w 1434984"/>
              <a:gd name="connsiteY15" fmla="*/ 235926 h 824123"/>
              <a:gd name="connsiteX16" fmla="*/ 474011 w 1434984"/>
              <a:gd name="connsiteY16" fmla="*/ 51157 h 824123"/>
              <a:gd name="connsiteX17" fmla="*/ 499913 w 1434984"/>
              <a:gd name="connsiteY17" fmla="*/ 7123 h 824123"/>
              <a:gd name="connsiteX18" fmla="*/ 550854 w 1434984"/>
              <a:gd name="connsiteY18" fmla="*/ 7123 h 824123"/>
              <a:gd name="connsiteX19" fmla="*/ 1409082 w 1434984"/>
              <a:gd name="connsiteY19" fmla="*/ 502719 h 824123"/>
              <a:gd name="connsiteX20" fmla="*/ 1434984 w 1434984"/>
              <a:gd name="connsiteY20" fmla="*/ 546753 h 824123"/>
              <a:gd name="connsiteX21" fmla="*/ 1409082 w 1434984"/>
              <a:gd name="connsiteY21" fmla="*/ 590787 h 824123"/>
              <a:gd name="connsiteX22" fmla="*/ 1017095 w 1434984"/>
              <a:gd name="connsiteY22" fmla="*/ 816137 h 824123"/>
              <a:gd name="connsiteX23" fmla="*/ 947159 w 1434984"/>
              <a:gd name="connsiteY23" fmla="*/ 797142 h 824123"/>
              <a:gd name="connsiteX24" fmla="*/ 966154 w 1434984"/>
              <a:gd name="connsiteY24" fmla="*/ 727205 h 824123"/>
              <a:gd name="connsiteX25" fmla="*/ 1281298 w 1434984"/>
              <a:gd name="connsiteY25" fmla="*/ 545890 h 824123"/>
              <a:gd name="connsiteX26" fmla="*/ 575030 w 1434984"/>
              <a:gd name="connsiteY26" fmla="*/ 139225 h 824123"/>
              <a:gd name="connsiteX27" fmla="*/ 575030 w 1434984"/>
              <a:gd name="connsiteY27" fmla="*/ 294638 h 824123"/>
              <a:gd name="connsiteX28" fmla="*/ 935071 w 1434984"/>
              <a:gd name="connsiteY28" fmla="*/ 502719 h 824123"/>
              <a:gd name="connsiteX29" fmla="*/ 960973 w 1434984"/>
              <a:gd name="connsiteY29" fmla="*/ 546753 h 824123"/>
              <a:gd name="connsiteX30" fmla="*/ 935934 w 1434984"/>
              <a:gd name="connsiteY30" fmla="*/ 590787 h 824123"/>
              <a:gd name="connsiteX31" fmla="*/ 550854 w 1434984"/>
              <a:gd name="connsiteY31" fmla="*/ 817000 h 824123"/>
              <a:gd name="connsiteX32" fmla="*/ 524088 w 1434984"/>
              <a:gd name="connsiteY32" fmla="*/ 823907 h 824123"/>
              <a:gd name="connsiteX33" fmla="*/ 575030 w 1434984"/>
              <a:gd name="connsiteY33" fmla="*/ 412925 h 824123"/>
              <a:gd name="connsiteX34" fmla="*/ 575030 w 1434984"/>
              <a:gd name="connsiteY34" fmla="*/ 684035 h 824123"/>
              <a:gd name="connsiteX35" fmla="*/ 808150 w 1434984"/>
              <a:gd name="connsiteY35" fmla="*/ 547617 h 824123"/>
              <a:gd name="connsiteX36" fmla="*/ 575030 w 1434984"/>
              <a:gd name="connsiteY36" fmla="*/ 412925 h 8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4984" h="824123">
                <a:moveTo>
                  <a:pt x="524088" y="823907"/>
                </a:moveTo>
                <a:cubicBezTo>
                  <a:pt x="515454" y="823907"/>
                  <a:pt x="506820" y="821317"/>
                  <a:pt x="499050" y="817000"/>
                </a:cubicBezTo>
                <a:cubicBezTo>
                  <a:pt x="483509" y="807502"/>
                  <a:pt x="473148" y="791098"/>
                  <a:pt x="473148" y="772966"/>
                </a:cubicBezTo>
                <a:lnTo>
                  <a:pt x="473148" y="354213"/>
                </a:lnTo>
                <a:lnTo>
                  <a:pt x="101882" y="140088"/>
                </a:lnTo>
                <a:lnTo>
                  <a:pt x="101882" y="684035"/>
                </a:lnTo>
                <a:lnTo>
                  <a:pt x="248662" y="599421"/>
                </a:lnTo>
                <a:cubicBezTo>
                  <a:pt x="272837" y="585607"/>
                  <a:pt x="303919" y="593377"/>
                  <a:pt x="318597" y="618416"/>
                </a:cubicBezTo>
                <a:cubicBezTo>
                  <a:pt x="332412" y="642591"/>
                  <a:pt x="324641" y="673674"/>
                  <a:pt x="299602" y="688352"/>
                </a:cubicBezTo>
                <a:lnTo>
                  <a:pt x="75980" y="817000"/>
                </a:lnTo>
                <a:cubicBezTo>
                  <a:pt x="60439" y="826497"/>
                  <a:pt x="40580" y="826497"/>
                  <a:pt x="25039" y="817000"/>
                </a:cubicBezTo>
                <a:cubicBezTo>
                  <a:pt x="9497" y="807502"/>
                  <a:pt x="0" y="791098"/>
                  <a:pt x="0" y="772966"/>
                </a:cubicBezTo>
                <a:lnTo>
                  <a:pt x="0" y="51157"/>
                </a:lnTo>
                <a:cubicBezTo>
                  <a:pt x="0" y="33025"/>
                  <a:pt x="9497" y="15757"/>
                  <a:pt x="25902" y="7123"/>
                </a:cubicBezTo>
                <a:cubicBezTo>
                  <a:pt x="41443" y="-2374"/>
                  <a:pt x="61302" y="-2374"/>
                  <a:pt x="76843" y="7123"/>
                </a:cubicBezTo>
                <a:lnTo>
                  <a:pt x="474011" y="235926"/>
                </a:lnTo>
                <a:lnTo>
                  <a:pt x="474011" y="51157"/>
                </a:lnTo>
                <a:cubicBezTo>
                  <a:pt x="474011" y="33025"/>
                  <a:pt x="483509" y="15757"/>
                  <a:pt x="499913" y="7123"/>
                </a:cubicBezTo>
                <a:cubicBezTo>
                  <a:pt x="515454" y="-2374"/>
                  <a:pt x="535313" y="-2374"/>
                  <a:pt x="550854" y="7123"/>
                </a:cubicBezTo>
                <a:lnTo>
                  <a:pt x="1409082" y="502719"/>
                </a:lnTo>
                <a:cubicBezTo>
                  <a:pt x="1424624" y="512217"/>
                  <a:pt x="1434984" y="528622"/>
                  <a:pt x="1434984" y="546753"/>
                </a:cubicBezTo>
                <a:cubicBezTo>
                  <a:pt x="1434984" y="564885"/>
                  <a:pt x="1425487" y="582153"/>
                  <a:pt x="1409082" y="590787"/>
                </a:cubicBezTo>
                <a:lnTo>
                  <a:pt x="1017095" y="816137"/>
                </a:lnTo>
                <a:cubicBezTo>
                  <a:pt x="992920" y="829951"/>
                  <a:pt x="961837" y="822180"/>
                  <a:pt x="947159" y="797142"/>
                </a:cubicBezTo>
                <a:cubicBezTo>
                  <a:pt x="933344" y="772966"/>
                  <a:pt x="941115" y="741883"/>
                  <a:pt x="966154" y="727205"/>
                </a:cubicBezTo>
                <a:lnTo>
                  <a:pt x="1281298" y="545890"/>
                </a:lnTo>
                <a:lnTo>
                  <a:pt x="575030" y="139225"/>
                </a:lnTo>
                <a:lnTo>
                  <a:pt x="575030" y="294638"/>
                </a:lnTo>
                <a:lnTo>
                  <a:pt x="935071" y="502719"/>
                </a:lnTo>
                <a:cubicBezTo>
                  <a:pt x="950612" y="512217"/>
                  <a:pt x="960110" y="528622"/>
                  <a:pt x="960973" y="546753"/>
                </a:cubicBezTo>
                <a:cubicBezTo>
                  <a:pt x="960973" y="564885"/>
                  <a:pt x="951476" y="581290"/>
                  <a:pt x="935934" y="590787"/>
                </a:cubicBezTo>
                <a:lnTo>
                  <a:pt x="550854" y="817000"/>
                </a:lnTo>
                <a:cubicBezTo>
                  <a:pt x="542220" y="821317"/>
                  <a:pt x="532723" y="823907"/>
                  <a:pt x="524088" y="823907"/>
                </a:cubicBezTo>
                <a:close/>
                <a:moveTo>
                  <a:pt x="575030" y="412925"/>
                </a:moveTo>
                <a:lnTo>
                  <a:pt x="575030" y="684035"/>
                </a:lnTo>
                <a:lnTo>
                  <a:pt x="808150" y="547617"/>
                </a:lnTo>
                <a:lnTo>
                  <a:pt x="575030" y="412925"/>
                </a:lnTo>
                <a:close/>
              </a:path>
            </a:pathLst>
          </a:custGeom>
          <a:solidFill>
            <a:srgbClr val="E50B14"/>
          </a:solidFill>
          <a:ln w="8625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3181D776-52FE-4837-8746-42F607CDD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1966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hart">
            <a:extLst>
              <a:ext uri="{FF2B5EF4-FFF2-40B4-BE49-F238E27FC236}">
                <a16:creationId xmlns:a16="http://schemas.microsoft.com/office/drawing/2014/main" id="{FF78C678-81D5-4D74-8CA9-151B4140D60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0" name="label">
            <a:extLst>
              <a:ext uri="{FF2B5EF4-FFF2-40B4-BE49-F238E27FC236}">
                <a16:creationId xmlns:a16="http://schemas.microsoft.com/office/drawing/2014/main" id="{B8E022C8-6B8A-4629-ACA1-91E4F404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E90A1AC1-7440-44CC-AE2F-AC8D5B99F1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3CFF444-9FA7-42AF-9F94-B10809200BCE}" type="datetime1">
              <a:rPr lang="en-GB" noProof="0" smtClean="0"/>
              <a:t>05/03/2021</a:t>
            </a:fld>
            <a:endParaRPr lang="en-GB" noProof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7A66CAB-15D0-4BFD-9394-5073BFADAE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6" name="nmr">
            <a:extLst>
              <a:ext uri="{FF2B5EF4-FFF2-40B4-BE49-F238E27FC236}">
                <a16:creationId xmlns:a16="http://schemas.microsoft.com/office/drawing/2014/main" id="{3861BFAA-D330-41FA-B153-F5EA0E0BD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B449-BF28-4962-A64C-D660181C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">
            <a:extLst>
              <a:ext uri="{FF2B5EF4-FFF2-40B4-BE49-F238E27FC236}">
                <a16:creationId xmlns:a16="http://schemas.microsoft.com/office/drawing/2014/main" id="{37D56D0C-7C12-48CB-A73B-911839993F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77013936-2DE7-4103-9433-37293F19E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6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590C5193-01BA-4B91-96A0-F8CEDEA5F8B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8B361D-80CE-4244-9077-511261537B47}" type="datetime1">
              <a:rPr lang="en-GB" noProof="0" smtClean="0"/>
              <a:t>05/03/2021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2B281470-C74C-4B0E-9363-4724312D8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6BD8CCFF-41EC-41ED-9111-E79B4A3636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844BE1-F96C-4AA5-989B-F75803444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">
            <a:extLst>
              <a:ext uri="{FF2B5EF4-FFF2-40B4-BE49-F238E27FC236}">
                <a16:creationId xmlns:a16="http://schemas.microsoft.com/office/drawing/2014/main" id="{43ADC6EE-DD1B-4457-AE1B-77E571195FD1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1" name="label">
            <a:extLst>
              <a:ext uri="{FF2B5EF4-FFF2-40B4-BE49-F238E27FC236}">
                <a16:creationId xmlns:a16="http://schemas.microsoft.com/office/drawing/2014/main" id="{61A243A7-8655-42BA-B95A-C5A4746A9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14AA0EB6-2D93-439D-8B71-9B1457CE03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9A11BB-865B-4356-8304-8E2316190624}" type="datetime1">
              <a:rPr lang="en-GB" noProof="0" smtClean="0"/>
              <a:t>05/03/2021</a:t>
            </a:fld>
            <a:endParaRPr lang="en-GB" noProof="0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69F1044A-D70A-4D75-AFC5-A918EF723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7" name="nmr">
            <a:extLst>
              <a:ext uri="{FF2B5EF4-FFF2-40B4-BE49-F238E27FC236}">
                <a16:creationId xmlns:a16="http://schemas.microsoft.com/office/drawing/2014/main" id="{8375034D-403C-4916-8EC7-0AC8116057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5F7739-CC29-4EAF-967A-51ECB3B4E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1797EEC3-16C7-4C85-AA3D-E5479D8EB2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2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Closure text here</a:t>
            </a:r>
            <a:br>
              <a:rPr lang="nl-NL" dirty="0"/>
            </a:br>
            <a:r>
              <a:rPr lang="nl-NL" dirty="0"/>
              <a:t>max. 2 </a:t>
            </a:r>
            <a:r>
              <a:rPr lang="nl-NL" dirty="0" err="1"/>
              <a:t>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2AEBE6DA-F238-4D98-9C0F-6972A897B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CLOSURE</a:t>
            </a:r>
            <a:br>
              <a:rPr lang="en-GB" dirty="0"/>
            </a:br>
            <a:r>
              <a:rPr lang="en-GB" dirty="0"/>
              <a:t>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104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917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30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5-Mar-21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243335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3BF1-94DB-104F-946B-DE19549B857D}" type="datetime5">
              <a:rPr lang="nl-NL" smtClean="0"/>
              <a:t>5-mrt-21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8AFF963A-C749-4202-B61C-17A47BAD4B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3323" y="714504"/>
            <a:ext cx="10780296" cy="593898"/>
          </a:xfrm>
        </p:spPr>
        <p:txBody>
          <a:bodyPr vert="horz"/>
          <a:lstStyle>
            <a:lvl1pPr>
              <a:defRPr>
                <a:solidFill>
                  <a:srgbClr val="E50B1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>
            <a:extLst>
              <a:ext uri="{FF2B5EF4-FFF2-40B4-BE49-F238E27FC236}">
                <a16:creationId xmlns:a16="http://schemas.microsoft.com/office/drawing/2014/main" id="{C28FF7AB-D528-46F9-8906-F344296BE7B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" y="0"/>
            <a:ext cx="12192000" cy="6864350"/>
          </a:xfrm>
          <a:gradFill flip="none" rotWithShape="1"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0" tIns="324000" rIns="0" bIns="0" rtlCol="0" anchor="t" anchorCtr="0">
            <a:noAutofit/>
          </a:bodyPr>
          <a:lstStyle>
            <a:lvl1pPr>
              <a:defRPr lang="en-GB" sz="1000" noProof="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0"/>
              </a:spcBef>
              <a:spcAft>
                <a:spcPts val="0"/>
              </a:spcAft>
              <a:buFont typeface="Calibri Light" panose="020F0302020204030204" pitchFamily="34" charset="0"/>
            </a:pPr>
            <a:r>
              <a:rPr lang="en-GB" noProof="0" dirty="0"/>
              <a:t>Select this frame, go to tab ‘Insert’, </a:t>
            </a:r>
            <a:br>
              <a:rPr lang="en-GB" noProof="0" dirty="0"/>
            </a:br>
            <a:r>
              <a:rPr lang="en-GB" noProof="0" dirty="0"/>
              <a:t>click on ‘Image’, select the preferred image </a:t>
            </a:r>
            <a:br>
              <a:rPr lang="en-GB" noProof="0" dirty="0"/>
            </a:br>
            <a:r>
              <a:rPr lang="en-GB" noProof="0" dirty="0"/>
              <a:t>and click on ‘Insert’.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09E4A0D-992A-4311-A559-92264AC15D8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73306" y="3003228"/>
            <a:ext cx="9049870" cy="8535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1" t="-430" r="-1" b="1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73213" y="4172577"/>
            <a:ext cx="9050337" cy="258763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73306" y="4596593"/>
            <a:ext cx="9049870" cy="642364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 of the presentation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grpSp>
        <p:nvGrpSpPr>
          <p:cNvPr id="6" name="Groep 2">
            <a:extLst>
              <a:ext uri="{FF2B5EF4-FFF2-40B4-BE49-F238E27FC236}">
                <a16:creationId xmlns:a16="http://schemas.microsoft.com/office/drawing/2014/main" id="{AA830171-37E6-4494-BB37-AEF84206763E}"/>
              </a:ext>
            </a:extLst>
          </p:cNvPr>
          <p:cNvGrpSpPr/>
          <p:nvPr userDrawn="1"/>
        </p:nvGrpSpPr>
        <p:grpSpPr>
          <a:xfrm>
            <a:off x="12377595" y="0"/>
            <a:ext cx="3693386" cy="7709496"/>
            <a:chOff x="12377595" y="0"/>
            <a:chExt cx="3693386" cy="7709496"/>
          </a:xfrm>
        </p:grpSpPr>
        <p:sp>
          <p:nvSpPr>
            <p:cNvPr id="7" name="Rechthoek 10">
              <a:extLst>
                <a:ext uri="{FF2B5EF4-FFF2-40B4-BE49-F238E27FC236}">
                  <a16:creationId xmlns:a16="http://schemas.microsoft.com/office/drawing/2014/main" id="{EF12489B-A253-4CDA-AF2F-5AA5BAA916DD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686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11">
              <a:extLst>
                <a:ext uri="{FF2B5EF4-FFF2-40B4-BE49-F238E27FC236}">
                  <a16:creationId xmlns:a16="http://schemas.microsoft.com/office/drawing/2014/main" id="{F7EF3E18-075D-4C06-8AAA-82506CE78E0E}"/>
                </a:ext>
              </a:extLst>
            </p:cNvPr>
            <p:cNvSpPr/>
            <p:nvPr userDrawn="1"/>
          </p:nvSpPr>
          <p:spPr>
            <a:xfrm>
              <a:off x="12377595" y="688149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12">
              <a:extLst>
                <a:ext uri="{FF2B5EF4-FFF2-40B4-BE49-F238E27FC236}">
                  <a16:creationId xmlns:a16="http://schemas.microsoft.com/office/drawing/2014/main" id="{0CA4C07A-64AB-40E5-8E2A-7211669286D0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13">
              <a:extLst>
                <a:ext uri="{FF2B5EF4-FFF2-40B4-BE49-F238E27FC236}">
                  <a16:creationId xmlns:a16="http://schemas.microsoft.com/office/drawing/2014/main" id="{4322068F-7C39-48C7-B686-BB511BC156B4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4">
              <a:extLst>
                <a:ext uri="{FF2B5EF4-FFF2-40B4-BE49-F238E27FC236}">
                  <a16:creationId xmlns:a16="http://schemas.microsoft.com/office/drawing/2014/main" id="{9FAD2981-283E-4267-B931-73BD93E31A70}"/>
                </a:ext>
              </a:extLst>
            </p:cNvPr>
            <p:cNvGrpSpPr/>
            <p:nvPr userDrawn="1"/>
          </p:nvGrpSpPr>
          <p:grpSpPr>
            <a:xfrm>
              <a:off x="12847853" y="1231351"/>
              <a:ext cx="294789" cy="318834"/>
              <a:chOff x="14466489" y="1001522"/>
              <a:chExt cx="290627" cy="314333"/>
            </a:xfrm>
          </p:grpSpPr>
          <p:sp>
            <p:nvSpPr>
              <p:cNvPr id="73" name="Rechthoek 76">
                <a:extLst>
                  <a:ext uri="{FF2B5EF4-FFF2-40B4-BE49-F238E27FC236}">
                    <a16:creationId xmlns:a16="http://schemas.microsoft.com/office/drawing/2014/main" id="{304F5428-EAD2-49B4-AA91-06261A76912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vaal 77">
                <a:extLst>
                  <a:ext uri="{FF2B5EF4-FFF2-40B4-BE49-F238E27FC236}">
                    <a16:creationId xmlns:a16="http://schemas.microsoft.com/office/drawing/2014/main" id="{B4EC51F6-673E-47FB-9595-B17B3EFD52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Vrije vorm: vorm 78">
                <a:extLst>
                  <a:ext uri="{FF2B5EF4-FFF2-40B4-BE49-F238E27FC236}">
                    <a16:creationId xmlns:a16="http://schemas.microsoft.com/office/drawing/2014/main" id="{FD85C1EC-0894-40FE-8A1F-CA20C7C63C6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hthoek: afgeronde hoeken 79">
                <a:extLst>
                  <a:ext uri="{FF2B5EF4-FFF2-40B4-BE49-F238E27FC236}">
                    <a16:creationId xmlns:a16="http://schemas.microsoft.com/office/drawing/2014/main" id="{7AC72AF7-E19F-4331-83FB-E6C86BC57F8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Rechte verbindingslijn 80">
                <a:extLst>
                  <a:ext uri="{FF2B5EF4-FFF2-40B4-BE49-F238E27FC236}">
                    <a16:creationId xmlns:a16="http://schemas.microsoft.com/office/drawing/2014/main" id="{8B8F1091-68E6-4BE7-A41B-3634D41897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Rechte verbindingslijn 81">
                <a:extLst>
                  <a:ext uri="{FF2B5EF4-FFF2-40B4-BE49-F238E27FC236}">
                    <a16:creationId xmlns:a16="http://schemas.microsoft.com/office/drawing/2014/main" id="{87747398-1E75-4FBD-86C2-0B8D0FC903E0}"/>
                  </a:ext>
                </a:extLst>
              </p:cNvPr>
              <p:cNvCxnSpPr>
                <a:cxnSpLocks/>
                <a:stCxn id="7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Ovaal 15">
              <a:extLst>
                <a:ext uri="{FF2B5EF4-FFF2-40B4-BE49-F238E27FC236}">
                  <a16:creationId xmlns:a16="http://schemas.microsoft.com/office/drawing/2014/main" id="{6D03CFF8-3606-4D9B-A7D8-A1D8B426067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D44DB408-0EAC-4B22-8BFD-F5D5C9D62F1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7">
              <a:extLst>
                <a:ext uri="{FF2B5EF4-FFF2-40B4-BE49-F238E27FC236}">
                  <a16:creationId xmlns:a16="http://schemas.microsoft.com/office/drawing/2014/main" id="{E10EFD55-2BA0-427E-8FDD-82FB0FCDF611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70" name="Rechthoek 73">
                <a:extLst>
                  <a:ext uri="{FF2B5EF4-FFF2-40B4-BE49-F238E27FC236}">
                    <a16:creationId xmlns:a16="http://schemas.microsoft.com/office/drawing/2014/main" id="{2C70A51F-DCB1-41AD-AEDF-D85EDB4A34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1" name="Rechte verbindingslijn 74">
                <a:extLst>
                  <a:ext uri="{FF2B5EF4-FFF2-40B4-BE49-F238E27FC236}">
                    <a16:creationId xmlns:a16="http://schemas.microsoft.com/office/drawing/2014/main" id="{F7DF4AA5-1730-4045-8713-865EF5DEE1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2" name="Gelijkbenige driehoek 75">
                <a:extLst>
                  <a:ext uri="{FF2B5EF4-FFF2-40B4-BE49-F238E27FC236}">
                    <a16:creationId xmlns:a16="http://schemas.microsoft.com/office/drawing/2014/main" id="{3BD5EB4D-18F3-4C0C-BB16-E8E29C3B95E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8">
              <a:extLst>
                <a:ext uri="{FF2B5EF4-FFF2-40B4-BE49-F238E27FC236}">
                  <a16:creationId xmlns:a16="http://schemas.microsoft.com/office/drawing/2014/main" id="{6D3B6113-C24E-46F2-964F-F60D4BC5160A}"/>
                </a:ext>
              </a:extLst>
            </p:cNvPr>
            <p:cNvSpPr/>
            <p:nvPr userDrawn="1"/>
          </p:nvSpPr>
          <p:spPr>
            <a:xfrm>
              <a:off x="12560445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9">
              <a:extLst>
                <a:ext uri="{FF2B5EF4-FFF2-40B4-BE49-F238E27FC236}">
                  <a16:creationId xmlns:a16="http://schemas.microsoft.com/office/drawing/2014/main" id="{BE4568DC-4A10-45E8-A8AF-0A0A459C55C3}"/>
                </a:ext>
              </a:extLst>
            </p:cNvPr>
            <p:cNvSpPr/>
            <p:nvPr userDrawn="1"/>
          </p:nvSpPr>
          <p:spPr>
            <a:xfrm>
              <a:off x="12844617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20">
              <a:extLst>
                <a:ext uri="{FF2B5EF4-FFF2-40B4-BE49-F238E27FC236}">
                  <a16:creationId xmlns:a16="http://schemas.microsoft.com/office/drawing/2014/main" id="{23BD1B8D-B2FA-47FD-BFA5-7FAC71E56855}"/>
                </a:ext>
              </a:extLst>
            </p:cNvPr>
            <p:cNvSpPr/>
            <p:nvPr userDrawn="1"/>
          </p:nvSpPr>
          <p:spPr>
            <a:xfrm>
              <a:off x="12560445" y="355171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21">
              <a:extLst>
                <a:ext uri="{FF2B5EF4-FFF2-40B4-BE49-F238E27FC236}">
                  <a16:creationId xmlns:a16="http://schemas.microsoft.com/office/drawing/2014/main" id="{7C748CF1-2568-4E13-940C-3083F6143000}"/>
                </a:ext>
              </a:extLst>
            </p:cNvPr>
            <p:cNvSpPr/>
            <p:nvPr userDrawn="1"/>
          </p:nvSpPr>
          <p:spPr>
            <a:xfrm>
              <a:off x="12844617" y="3551715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ep 24">
              <a:extLst>
                <a:ext uri="{FF2B5EF4-FFF2-40B4-BE49-F238E27FC236}">
                  <a16:creationId xmlns:a16="http://schemas.microsoft.com/office/drawing/2014/main" id="{DB090252-8178-44E4-805B-CC6FE2BBF231}"/>
                </a:ext>
              </a:extLst>
            </p:cNvPr>
            <p:cNvGrpSpPr/>
            <p:nvPr userDrawn="1"/>
          </p:nvGrpSpPr>
          <p:grpSpPr>
            <a:xfrm>
              <a:off x="12716746" y="4453467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57">
                <a:extLst>
                  <a:ext uri="{FF2B5EF4-FFF2-40B4-BE49-F238E27FC236}">
                    <a16:creationId xmlns:a16="http://schemas.microsoft.com/office/drawing/2014/main" id="{A03101D5-8DCC-4AC0-BDF0-B466645CF37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60">
                  <a:extLst>
                    <a:ext uri="{FF2B5EF4-FFF2-40B4-BE49-F238E27FC236}">
                      <a16:creationId xmlns:a16="http://schemas.microsoft.com/office/drawing/2014/main" id="{D7BD87A4-CF59-4F6A-A5F1-D2A4386690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67">
                    <a:extLst>
                      <a:ext uri="{FF2B5EF4-FFF2-40B4-BE49-F238E27FC236}">
                        <a16:creationId xmlns:a16="http://schemas.microsoft.com/office/drawing/2014/main" id="{0BDDC057-851B-4C5A-8905-E20E9F9882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70">
                      <a:extLst>
                        <a:ext uri="{FF2B5EF4-FFF2-40B4-BE49-F238E27FC236}">
                          <a16:creationId xmlns:a16="http://schemas.microsoft.com/office/drawing/2014/main" id="{EF561ACF-BD08-4E88-AED5-953B958767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71">
                      <a:extLst>
                        <a:ext uri="{FF2B5EF4-FFF2-40B4-BE49-F238E27FC236}">
                          <a16:creationId xmlns:a16="http://schemas.microsoft.com/office/drawing/2014/main" id="{1658B29A-1F96-4BAD-88FD-450457C9C3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72">
                      <a:extLst>
                        <a:ext uri="{FF2B5EF4-FFF2-40B4-BE49-F238E27FC236}">
                          <a16:creationId xmlns:a16="http://schemas.microsoft.com/office/drawing/2014/main" id="{F3F37634-A82C-413A-845C-B500508003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68">
                    <a:extLst>
                      <a:ext uri="{FF2B5EF4-FFF2-40B4-BE49-F238E27FC236}">
                        <a16:creationId xmlns:a16="http://schemas.microsoft.com/office/drawing/2014/main" id="{260BCFC6-400C-4C5A-BB61-9EA24A8E0B5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69">
                    <a:extLst>
                      <a:ext uri="{FF2B5EF4-FFF2-40B4-BE49-F238E27FC236}">
                        <a16:creationId xmlns:a16="http://schemas.microsoft.com/office/drawing/2014/main" id="{E00A1931-F410-4EF1-9999-2E0E5A3CE3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61">
                  <a:extLst>
                    <a:ext uri="{FF2B5EF4-FFF2-40B4-BE49-F238E27FC236}">
                      <a16:creationId xmlns:a16="http://schemas.microsoft.com/office/drawing/2014/main" id="{5CB0A75A-A5BD-40E7-A601-70E4DB00E8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65">
                    <a:extLst>
                      <a:ext uri="{FF2B5EF4-FFF2-40B4-BE49-F238E27FC236}">
                        <a16:creationId xmlns:a16="http://schemas.microsoft.com/office/drawing/2014/main" id="{C0D8C576-A27A-4BFF-A293-2D8C2269D0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66">
                    <a:extLst>
                      <a:ext uri="{FF2B5EF4-FFF2-40B4-BE49-F238E27FC236}">
                        <a16:creationId xmlns:a16="http://schemas.microsoft.com/office/drawing/2014/main" id="{11F1359E-472D-4F1A-A795-A21048E02D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62">
                  <a:extLst>
                    <a:ext uri="{FF2B5EF4-FFF2-40B4-BE49-F238E27FC236}">
                      <a16:creationId xmlns:a16="http://schemas.microsoft.com/office/drawing/2014/main" id="{55743E64-808D-40AF-B0C7-26AC4E04254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63">
                    <a:extLst>
                      <a:ext uri="{FF2B5EF4-FFF2-40B4-BE49-F238E27FC236}">
                        <a16:creationId xmlns:a16="http://schemas.microsoft.com/office/drawing/2014/main" id="{6F9C4125-186F-49B5-BDBB-FA900454F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4">
                    <a:extLst>
                      <a:ext uri="{FF2B5EF4-FFF2-40B4-BE49-F238E27FC236}">
                        <a16:creationId xmlns:a16="http://schemas.microsoft.com/office/drawing/2014/main" id="{57D161A9-B4BC-4AB5-81EC-68128F736C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58">
                <a:extLst>
                  <a:ext uri="{FF2B5EF4-FFF2-40B4-BE49-F238E27FC236}">
                    <a16:creationId xmlns:a16="http://schemas.microsoft.com/office/drawing/2014/main" id="{7F81D149-6B8D-4407-82F1-D088B1EBFCB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59">
                <a:extLst>
                  <a:ext uri="{FF2B5EF4-FFF2-40B4-BE49-F238E27FC236}">
                    <a16:creationId xmlns:a16="http://schemas.microsoft.com/office/drawing/2014/main" id="{4AAD505B-1E8C-4FBF-B105-C35B575DF06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25">
              <a:extLst>
                <a:ext uri="{FF2B5EF4-FFF2-40B4-BE49-F238E27FC236}">
                  <a16:creationId xmlns:a16="http://schemas.microsoft.com/office/drawing/2014/main" id="{EDBEF142-169D-4C16-8DA1-4F28BDF81DC9}"/>
                </a:ext>
              </a:extLst>
            </p:cNvPr>
            <p:cNvGrpSpPr/>
            <p:nvPr userDrawn="1"/>
          </p:nvGrpSpPr>
          <p:grpSpPr>
            <a:xfrm>
              <a:off x="12849211" y="2981448"/>
              <a:ext cx="1274309" cy="461233"/>
              <a:chOff x="-3314821" y="2981448"/>
              <a:chExt cx="1558053" cy="563933"/>
            </a:xfrm>
          </p:grpSpPr>
          <p:sp>
            <p:nvSpPr>
              <p:cNvPr id="40" name="Rechthoek 43">
                <a:extLst>
                  <a:ext uri="{FF2B5EF4-FFF2-40B4-BE49-F238E27FC236}">
                    <a16:creationId xmlns:a16="http://schemas.microsoft.com/office/drawing/2014/main" id="{31573FD4-9EB6-4642-8178-48C523E7B74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hthoek 44">
                <a:extLst>
                  <a:ext uri="{FF2B5EF4-FFF2-40B4-BE49-F238E27FC236}">
                    <a16:creationId xmlns:a16="http://schemas.microsoft.com/office/drawing/2014/main" id="{BCDED293-311A-4C84-8866-B288CEB68E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kstvak 45">
                <a:extLst>
                  <a:ext uri="{FF2B5EF4-FFF2-40B4-BE49-F238E27FC236}">
                    <a16:creationId xmlns:a16="http://schemas.microsoft.com/office/drawing/2014/main" id="{E81DAA23-3DD9-481F-997A-A6663BE4D4BF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3" name="Tekstvak 46">
                <a:extLst>
                  <a:ext uri="{FF2B5EF4-FFF2-40B4-BE49-F238E27FC236}">
                    <a16:creationId xmlns:a16="http://schemas.microsoft.com/office/drawing/2014/main" id="{88E63B8C-2E94-4B14-ADC7-51B6A08CB9C1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4" name="Vrije vorm: vorm 47">
                <a:extLst>
                  <a:ext uri="{FF2B5EF4-FFF2-40B4-BE49-F238E27FC236}">
                    <a16:creationId xmlns:a16="http://schemas.microsoft.com/office/drawing/2014/main" id="{DDB6B3A1-61AA-489E-BC26-3B9E5A45863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Gelijkbenige driehoek 48">
                <a:extLst>
                  <a:ext uri="{FF2B5EF4-FFF2-40B4-BE49-F238E27FC236}">
                    <a16:creationId xmlns:a16="http://schemas.microsoft.com/office/drawing/2014/main" id="{3EA6D5F9-60F1-4F12-91E1-9F1E85D8917A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ep 49">
                <a:extLst>
                  <a:ext uri="{FF2B5EF4-FFF2-40B4-BE49-F238E27FC236}">
                    <a16:creationId xmlns:a16="http://schemas.microsoft.com/office/drawing/2014/main" id="{8F160C70-9E45-403C-8D98-13CF85DFACA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1" name="Rechthoek 54">
                  <a:extLst>
                    <a:ext uri="{FF2B5EF4-FFF2-40B4-BE49-F238E27FC236}">
                      <a16:creationId xmlns:a16="http://schemas.microsoft.com/office/drawing/2014/main" id="{8EE6B4B7-7B98-4EDA-AE91-1736C82D93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5">
                  <a:extLst>
                    <a:ext uri="{FF2B5EF4-FFF2-40B4-BE49-F238E27FC236}">
                      <a16:creationId xmlns:a16="http://schemas.microsoft.com/office/drawing/2014/main" id="{7228380F-2989-4250-86D9-81A2AF35EC5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6">
                  <a:extLst>
                    <a:ext uri="{FF2B5EF4-FFF2-40B4-BE49-F238E27FC236}">
                      <a16:creationId xmlns:a16="http://schemas.microsoft.com/office/drawing/2014/main" id="{1682DD25-A460-4C6F-81C1-224297EFA90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50">
                <a:extLst>
                  <a:ext uri="{FF2B5EF4-FFF2-40B4-BE49-F238E27FC236}">
                    <a16:creationId xmlns:a16="http://schemas.microsoft.com/office/drawing/2014/main" id="{DBB1D388-AB5F-4973-9860-CDB0EA5BE5BE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8" name="Rechthoek 51">
                  <a:extLst>
                    <a:ext uri="{FF2B5EF4-FFF2-40B4-BE49-F238E27FC236}">
                      <a16:creationId xmlns:a16="http://schemas.microsoft.com/office/drawing/2014/main" id="{811C5F54-F27C-45E5-8863-EA23769BD0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52">
                  <a:extLst>
                    <a:ext uri="{FF2B5EF4-FFF2-40B4-BE49-F238E27FC236}">
                      <a16:creationId xmlns:a16="http://schemas.microsoft.com/office/drawing/2014/main" id="{3DB91BC6-427B-4C03-B250-E877E5623F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53">
                  <a:extLst>
                    <a:ext uri="{FF2B5EF4-FFF2-40B4-BE49-F238E27FC236}">
                      <a16:creationId xmlns:a16="http://schemas.microsoft.com/office/drawing/2014/main" id="{B6012FE5-571B-4D6A-A083-F74A2867A99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" name="ICOON_info">
              <a:extLst>
                <a:ext uri="{FF2B5EF4-FFF2-40B4-BE49-F238E27FC236}">
                  <a16:creationId xmlns:a16="http://schemas.microsoft.com/office/drawing/2014/main" id="{7C4B0137-B6A5-45D5-BD90-9398AD226162}"/>
                </a:ext>
              </a:extLst>
            </p:cNvPr>
            <p:cNvGrpSpPr/>
            <p:nvPr userDrawn="1"/>
          </p:nvGrpSpPr>
          <p:grpSpPr>
            <a:xfrm>
              <a:off x="15787296" y="6765300"/>
              <a:ext cx="283685" cy="283685"/>
              <a:chOff x="-510741" y="5913713"/>
              <a:chExt cx="267555" cy="267555"/>
            </a:xfrm>
          </p:grpSpPr>
          <p:sp>
            <p:nvSpPr>
              <p:cNvPr id="38" name="Ovaal 41">
                <a:extLst>
                  <a:ext uri="{FF2B5EF4-FFF2-40B4-BE49-F238E27FC236}">
                    <a16:creationId xmlns:a16="http://schemas.microsoft.com/office/drawing/2014/main" id="{3DA4890B-1D66-47C5-AE28-8555F0E423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Graphic 163" descr="Informatie">
                <a:extLst>
                  <a:ext uri="{FF2B5EF4-FFF2-40B4-BE49-F238E27FC236}">
                    <a16:creationId xmlns:a16="http://schemas.microsoft.com/office/drawing/2014/main" id="{37B40E70-DA66-485C-88ED-D7131945D4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7">
              <a:extLst>
                <a:ext uri="{FF2B5EF4-FFF2-40B4-BE49-F238E27FC236}">
                  <a16:creationId xmlns:a16="http://schemas.microsoft.com/office/drawing/2014/main" id="{0E6561FB-515A-4758-ACA2-3D82E9D6BD1F}"/>
                </a:ext>
              </a:extLst>
            </p:cNvPr>
            <p:cNvGrpSpPr/>
            <p:nvPr userDrawn="1"/>
          </p:nvGrpSpPr>
          <p:grpSpPr>
            <a:xfrm>
              <a:off x="12859313" y="6485203"/>
              <a:ext cx="2734765" cy="262633"/>
              <a:chOff x="5114260" y="1193211"/>
              <a:chExt cx="2516594" cy="241682"/>
            </a:xfrm>
          </p:grpSpPr>
          <p:sp>
            <p:nvSpPr>
              <p:cNvPr id="29" name="Rechthoek 31">
                <a:extLst>
                  <a:ext uri="{FF2B5EF4-FFF2-40B4-BE49-F238E27FC236}">
                    <a16:creationId xmlns:a16="http://schemas.microsoft.com/office/drawing/2014/main" id="{B868E3FA-5198-427B-96AF-07C9C3266030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kstvak 34">
                <a:extLst>
                  <a:ext uri="{FF2B5EF4-FFF2-40B4-BE49-F238E27FC236}">
                    <a16:creationId xmlns:a16="http://schemas.microsoft.com/office/drawing/2014/main" id="{40E9396A-F1A6-4842-BBED-BE21231C7669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32" name="Rechte verbindingslijn 36">
                <a:extLst>
                  <a:ext uri="{FF2B5EF4-FFF2-40B4-BE49-F238E27FC236}">
                    <a16:creationId xmlns:a16="http://schemas.microsoft.com/office/drawing/2014/main" id="{B4013DAC-3C1E-41D0-BE52-BB9396BED2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878248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34" name="Rechthoek 37">
                <a:extLst>
                  <a:ext uri="{FF2B5EF4-FFF2-40B4-BE49-F238E27FC236}">
                    <a16:creationId xmlns:a16="http://schemas.microsoft.com/office/drawing/2014/main" id="{78330139-C3FC-46C5-9C94-73CB1D67F2D2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60%</a:t>
                </a:r>
              </a:p>
            </p:txBody>
          </p:sp>
          <p:sp>
            <p:nvSpPr>
              <p:cNvPr id="35" name="Gelijkbenige driehoek 38">
                <a:extLst>
                  <a:ext uri="{FF2B5EF4-FFF2-40B4-BE49-F238E27FC236}">
                    <a16:creationId xmlns:a16="http://schemas.microsoft.com/office/drawing/2014/main" id="{2F74B444-8E28-4C46-A0A3-C4B45D6052BD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Gelijkbenige driehoek 39">
                <a:extLst>
                  <a:ext uri="{FF2B5EF4-FFF2-40B4-BE49-F238E27FC236}">
                    <a16:creationId xmlns:a16="http://schemas.microsoft.com/office/drawing/2014/main" id="{BD2B0155-9C1E-4175-A1B5-16F547DF779F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40">
                <a:extLst>
                  <a:ext uri="{FF2B5EF4-FFF2-40B4-BE49-F238E27FC236}">
                    <a16:creationId xmlns:a16="http://schemas.microsoft.com/office/drawing/2014/main" id="{644E29E7-BD95-41DA-BCBC-60849C44D774}"/>
                  </a:ext>
                </a:extLst>
              </p:cNvPr>
              <p:cNvSpPr/>
              <p:nvPr userDrawn="1"/>
            </p:nvSpPr>
            <p:spPr>
              <a:xfrm>
                <a:off x="6471365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8">
              <a:extLst>
                <a:ext uri="{FF2B5EF4-FFF2-40B4-BE49-F238E27FC236}">
                  <a16:creationId xmlns:a16="http://schemas.microsoft.com/office/drawing/2014/main" id="{1DD3664A-BE49-4E62-A797-E8560AE72133}"/>
                </a:ext>
              </a:extLst>
            </p:cNvPr>
            <p:cNvSpPr/>
            <p:nvPr userDrawn="1"/>
          </p:nvSpPr>
          <p:spPr>
            <a:xfrm>
              <a:off x="12560445" y="58832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9">
              <a:extLst>
                <a:ext uri="{FF2B5EF4-FFF2-40B4-BE49-F238E27FC236}">
                  <a16:creationId xmlns:a16="http://schemas.microsoft.com/office/drawing/2014/main" id="{15E6FFB7-60AD-4D13-8929-273FC8CBF3AA}"/>
                </a:ext>
              </a:extLst>
            </p:cNvPr>
            <p:cNvSpPr/>
            <p:nvPr userDrawn="1"/>
          </p:nvSpPr>
          <p:spPr>
            <a:xfrm>
              <a:off x="12844617" y="5883203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 the ‘</a:t>
              </a:r>
              <a:r>
                <a:rPr lang="en-GB" sz="1200" b="1" dirty="0"/>
                <a:t>Picture transparency</a:t>
              </a:r>
              <a:r>
                <a:rPr lang="en-GB" sz="1200" dirty="0"/>
                <a:t>’ slider or number box to adjust the transparency of </a:t>
              </a:r>
              <a:br>
                <a:rPr lang="en-GB" sz="1200" dirty="0"/>
              </a:br>
              <a:r>
                <a:rPr lang="en-GB" sz="1200" dirty="0"/>
                <a:t>the image to 60%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al 96">
              <a:extLst>
                <a:ext uri="{FF2B5EF4-FFF2-40B4-BE49-F238E27FC236}">
                  <a16:creationId xmlns:a16="http://schemas.microsoft.com/office/drawing/2014/main" id="{DEDDC06E-C16D-420A-9DAF-BACA2DE7E268}"/>
                </a:ext>
              </a:extLst>
            </p:cNvPr>
            <p:cNvSpPr/>
            <p:nvPr userDrawn="1"/>
          </p:nvSpPr>
          <p:spPr>
            <a:xfrm>
              <a:off x="12560445" y="51976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97">
              <a:extLst>
                <a:ext uri="{FF2B5EF4-FFF2-40B4-BE49-F238E27FC236}">
                  <a16:creationId xmlns:a16="http://schemas.microsoft.com/office/drawing/2014/main" id="{B4BFD824-59B2-4A90-AB30-D41ECD0A8984}"/>
                </a:ext>
              </a:extLst>
            </p:cNvPr>
            <p:cNvSpPr/>
            <p:nvPr userDrawn="1"/>
          </p:nvSpPr>
          <p:spPr>
            <a:xfrm>
              <a:off x="12844617" y="5197657"/>
              <a:ext cx="2944682" cy="5364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‘Size and position’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‘Picture’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(4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icon).</a:t>
              </a:r>
            </a:p>
          </p:txBody>
        </p: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18C3E66E-BF5F-4772-835D-58B14848471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80" name="Rechthoek 78">
              <a:extLst>
                <a:ext uri="{FF2B5EF4-FFF2-40B4-BE49-F238E27FC236}">
                  <a16:creationId xmlns:a16="http://schemas.microsoft.com/office/drawing/2014/main" id="{820E2E47-3FCC-4BBA-9465-39CACC59B90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79">
              <a:extLst>
                <a:ext uri="{FF2B5EF4-FFF2-40B4-BE49-F238E27FC236}">
                  <a16:creationId xmlns:a16="http://schemas.microsoft.com/office/drawing/2014/main" id="{FBEF4CAA-B469-4045-BF49-6668336BE0F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80">
              <a:extLst>
                <a:ext uri="{FF2B5EF4-FFF2-40B4-BE49-F238E27FC236}">
                  <a16:creationId xmlns:a16="http://schemas.microsoft.com/office/drawing/2014/main" id="{E16131E6-49A8-47BE-9706-24ED21165C2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1">
              <a:extLst>
                <a:ext uri="{FF2B5EF4-FFF2-40B4-BE49-F238E27FC236}">
                  <a16:creationId xmlns:a16="http://schemas.microsoft.com/office/drawing/2014/main" id="{3B8971E4-1677-43F5-BC20-4A5166912C9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82">
              <a:extLst>
                <a:ext uri="{FF2B5EF4-FFF2-40B4-BE49-F238E27FC236}">
                  <a16:creationId xmlns:a16="http://schemas.microsoft.com/office/drawing/2014/main" id="{69D6BCFC-7C9C-4609-88E8-08518743C7E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Rechthoek 83">
              <a:extLst>
                <a:ext uri="{FF2B5EF4-FFF2-40B4-BE49-F238E27FC236}">
                  <a16:creationId xmlns:a16="http://schemas.microsoft.com/office/drawing/2014/main" id="{B7919F62-7E43-4E20-B417-FF8F073CCDC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84">
              <a:extLst>
                <a:ext uri="{FF2B5EF4-FFF2-40B4-BE49-F238E27FC236}">
                  <a16:creationId xmlns:a16="http://schemas.microsoft.com/office/drawing/2014/main" id="{3000E0B0-C122-45E2-A470-CBC0634EA94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5">
              <a:extLst>
                <a:ext uri="{FF2B5EF4-FFF2-40B4-BE49-F238E27FC236}">
                  <a16:creationId xmlns:a16="http://schemas.microsoft.com/office/drawing/2014/main" id="{9FA68C87-5A0F-43C7-A72F-9BE37FD235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8" name="Ovaal 86">
              <a:extLst>
                <a:ext uri="{FF2B5EF4-FFF2-40B4-BE49-F238E27FC236}">
                  <a16:creationId xmlns:a16="http://schemas.microsoft.com/office/drawing/2014/main" id="{E1B8FC6C-AE7E-4F19-AB04-CC09A9A3AD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7">
              <a:extLst>
                <a:ext uri="{FF2B5EF4-FFF2-40B4-BE49-F238E27FC236}">
                  <a16:creationId xmlns:a16="http://schemas.microsoft.com/office/drawing/2014/main" id="{35188DB0-464E-492D-A50A-EA4BEAE435C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 / QUOTE</a:t>
              </a:r>
            </a:p>
          </p:txBody>
        </p:sp>
        <p:sp>
          <p:nvSpPr>
            <p:cNvPr id="90" name="Ovaal 88">
              <a:extLst>
                <a:ext uri="{FF2B5EF4-FFF2-40B4-BE49-F238E27FC236}">
                  <a16:creationId xmlns:a16="http://schemas.microsoft.com/office/drawing/2014/main" id="{6E235B0A-02DF-4C26-BFAC-18562CE3EED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89">
              <a:extLst>
                <a:ext uri="{FF2B5EF4-FFF2-40B4-BE49-F238E27FC236}">
                  <a16:creationId xmlns:a16="http://schemas.microsoft.com/office/drawing/2014/main" id="{4FFA0A21-1E9F-4BFB-B194-100AB3E9DB1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2" name="Ovaal 90">
              <a:extLst>
                <a:ext uri="{FF2B5EF4-FFF2-40B4-BE49-F238E27FC236}">
                  <a16:creationId xmlns:a16="http://schemas.microsoft.com/office/drawing/2014/main" id="{D15CC983-D44E-4C90-A27B-AE6EFEAC980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91">
              <a:extLst>
                <a:ext uri="{FF2B5EF4-FFF2-40B4-BE49-F238E27FC236}">
                  <a16:creationId xmlns:a16="http://schemas.microsoft.com/office/drawing/2014/main" id="{7BC8AD54-C764-47C0-834A-7EBD5C5BE92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romanU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4" name="Ovaal 92">
              <a:extLst>
                <a:ext uri="{FF2B5EF4-FFF2-40B4-BE49-F238E27FC236}">
                  <a16:creationId xmlns:a16="http://schemas.microsoft.com/office/drawing/2014/main" id="{FE006136-1E5D-429D-AC93-F0DF2E8A0AF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93">
              <a:extLst>
                <a:ext uri="{FF2B5EF4-FFF2-40B4-BE49-F238E27FC236}">
                  <a16:creationId xmlns:a16="http://schemas.microsoft.com/office/drawing/2014/main" id="{564286AD-56C6-42CD-BCBF-ABEA4F07076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96" name="Ovaal 94">
              <a:extLst>
                <a:ext uri="{FF2B5EF4-FFF2-40B4-BE49-F238E27FC236}">
                  <a16:creationId xmlns:a16="http://schemas.microsoft.com/office/drawing/2014/main" id="{5204BBA0-E0B7-4CCB-9C7D-003F77E59C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95">
              <a:extLst>
                <a:ext uri="{FF2B5EF4-FFF2-40B4-BE49-F238E27FC236}">
                  <a16:creationId xmlns:a16="http://schemas.microsoft.com/office/drawing/2014/main" id="{DCDA66A7-B856-4050-ACB7-4C12D546BB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8" name="Ovaal 96">
              <a:extLst>
                <a:ext uri="{FF2B5EF4-FFF2-40B4-BE49-F238E27FC236}">
                  <a16:creationId xmlns:a16="http://schemas.microsoft.com/office/drawing/2014/main" id="{8B43E163-FDA0-467A-9829-1BDC0803076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97">
              <a:extLst>
                <a:ext uri="{FF2B5EF4-FFF2-40B4-BE49-F238E27FC236}">
                  <a16:creationId xmlns:a16="http://schemas.microsoft.com/office/drawing/2014/main" id="{A2AC8285-1034-48FF-8617-EB0216B759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0" name="Rechthoek 98">
              <a:extLst>
                <a:ext uri="{FF2B5EF4-FFF2-40B4-BE49-F238E27FC236}">
                  <a16:creationId xmlns:a16="http://schemas.microsoft.com/office/drawing/2014/main" id="{31F7984D-5216-406A-ACDB-203EB781039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802FB176-DD5A-4EB4-BA4A-C046D1D830D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41">
                <a:extLst>
                  <a:ext uri="{FF2B5EF4-FFF2-40B4-BE49-F238E27FC236}">
                    <a16:creationId xmlns:a16="http://schemas.microsoft.com/office/drawing/2014/main" id="{7737B4AC-9930-4C37-B8F4-04A7268AD2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F283AC43-DC5F-47FD-B734-290FF7E2AB6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DA4466F5-0598-4780-9F84-9C746B6877B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101">
                <a:extLst>
                  <a:ext uri="{FF2B5EF4-FFF2-40B4-BE49-F238E27FC236}">
                    <a16:creationId xmlns:a16="http://schemas.microsoft.com/office/drawing/2014/main" id="{07776D2F-36FF-4282-95F8-3AC72605E40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102">
                <a:extLst>
                  <a:ext uri="{FF2B5EF4-FFF2-40B4-BE49-F238E27FC236}">
                    <a16:creationId xmlns:a16="http://schemas.microsoft.com/office/drawing/2014/main" id="{8AF9B312-95A0-4017-9519-AD0B1344AC5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103">
                <a:extLst>
                  <a:ext uri="{FF2B5EF4-FFF2-40B4-BE49-F238E27FC236}">
                    <a16:creationId xmlns:a16="http://schemas.microsoft.com/office/drawing/2014/main" id="{40C6D6FA-7120-4375-8E85-8EF211E1FDD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134">
                  <a:extLst>
                    <a:ext uri="{FF2B5EF4-FFF2-40B4-BE49-F238E27FC236}">
                      <a16:creationId xmlns:a16="http://schemas.microsoft.com/office/drawing/2014/main" id="{E3113C5B-8FDD-4CF2-8B03-AB4C163E22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6">
                    <a:extLst>
                      <a:ext uri="{FF2B5EF4-FFF2-40B4-BE49-F238E27FC236}">
                        <a16:creationId xmlns:a16="http://schemas.microsoft.com/office/drawing/2014/main" id="{4C9D6A5B-CEE6-4479-917D-00196480A6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7">
                    <a:extLst>
                      <a:ext uri="{FF2B5EF4-FFF2-40B4-BE49-F238E27FC236}">
                        <a16:creationId xmlns:a16="http://schemas.microsoft.com/office/drawing/2014/main" id="{447F9EEF-9A5A-4206-9102-9CFCB763A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8">
                    <a:extLst>
                      <a:ext uri="{FF2B5EF4-FFF2-40B4-BE49-F238E27FC236}">
                        <a16:creationId xmlns:a16="http://schemas.microsoft.com/office/drawing/2014/main" id="{D4B5292D-3DD0-4B66-BB64-E7C67AF04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39">
                    <a:extLst>
                      <a:ext uri="{FF2B5EF4-FFF2-40B4-BE49-F238E27FC236}">
                        <a16:creationId xmlns:a16="http://schemas.microsoft.com/office/drawing/2014/main" id="{D68A2712-6996-490F-AB5A-4A5DBACCC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0">
                    <a:extLst>
                      <a:ext uri="{FF2B5EF4-FFF2-40B4-BE49-F238E27FC236}">
                        <a16:creationId xmlns:a16="http://schemas.microsoft.com/office/drawing/2014/main" id="{937C5576-787F-40B5-A0B0-4DF382399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5">
                  <a:extLst>
                    <a:ext uri="{FF2B5EF4-FFF2-40B4-BE49-F238E27FC236}">
                      <a16:creationId xmlns:a16="http://schemas.microsoft.com/office/drawing/2014/main" id="{0D0F7EC3-5AC6-40AC-BECA-C99D85AC7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104">
                <a:extLst>
                  <a:ext uri="{FF2B5EF4-FFF2-40B4-BE49-F238E27FC236}">
                    <a16:creationId xmlns:a16="http://schemas.microsoft.com/office/drawing/2014/main" id="{307DF6B9-A36C-496F-B332-0773F592EEB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7">
                  <a:extLst>
                    <a:ext uri="{FF2B5EF4-FFF2-40B4-BE49-F238E27FC236}">
                      <a16:creationId xmlns:a16="http://schemas.microsoft.com/office/drawing/2014/main" id="{D639B8AB-C5A1-41AC-9D7A-E59DC47CE80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29">
                    <a:extLst>
                      <a:ext uri="{FF2B5EF4-FFF2-40B4-BE49-F238E27FC236}">
                        <a16:creationId xmlns:a16="http://schemas.microsoft.com/office/drawing/2014/main" id="{015DED24-7DA6-4BEE-9368-B21A2EAA01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0">
                    <a:extLst>
                      <a:ext uri="{FF2B5EF4-FFF2-40B4-BE49-F238E27FC236}">
                        <a16:creationId xmlns:a16="http://schemas.microsoft.com/office/drawing/2014/main" id="{604D6FB3-7AED-4DCB-B178-B05A08549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1">
                    <a:extLst>
                      <a:ext uri="{FF2B5EF4-FFF2-40B4-BE49-F238E27FC236}">
                        <a16:creationId xmlns:a16="http://schemas.microsoft.com/office/drawing/2014/main" id="{98B3890D-7038-4B8F-90DC-11619C1A66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2">
                    <a:extLst>
                      <a:ext uri="{FF2B5EF4-FFF2-40B4-BE49-F238E27FC236}">
                        <a16:creationId xmlns:a16="http://schemas.microsoft.com/office/drawing/2014/main" id="{715B493F-0023-4578-8ACC-1F08DFF97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3">
                    <a:extLst>
                      <a:ext uri="{FF2B5EF4-FFF2-40B4-BE49-F238E27FC236}">
                        <a16:creationId xmlns:a16="http://schemas.microsoft.com/office/drawing/2014/main" id="{660AC89B-13FF-49D1-B1DA-0B461D4741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8">
                  <a:extLst>
                    <a:ext uri="{FF2B5EF4-FFF2-40B4-BE49-F238E27FC236}">
                      <a16:creationId xmlns:a16="http://schemas.microsoft.com/office/drawing/2014/main" id="{62763E90-15CF-4510-9A1F-27E008AD685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105">
                <a:extLst>
                  <a:ext uri="{FF2B5EF4-FFF2-40B4-BE49-F238E27FC236}">
                    <a16:creationId xmlns:a16="http://schemas.microsoft.com/office/drawing/2014/main" id="{480EF7B2-0CED-4E91-A282-E4643F0255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106">
                <a:extLst>
                  <a:ext uri="{FF2B5EF4-FFF2-40B4-BE49-F238E27FC236}">
                    <a16:creationId xmlns:a16="http://schemas.microsoft.com/office/drawing/2014/main" id="{2822657A-FC1F-463F-9414-DE9E37576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107">
                <a:extLst>
                  <a:ext uri="{FF2B5EF4-FFF2-40B4-BE49-F238E27FC236}">
                    <a16:creationId xmlns:a16="http://schemas.microsoft.com/office/drawing/2014/main" id="{EEC158AD-1732-43F5-AED6-1CC9008ED08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108">
                <a:extLst>
                  <a:ext uri="{FF2B5EF4-FFF2-40B4-BE49-F238E27FC236}">
                    <a16:creationId xmlns:a16="http://schemas.microsoft.com/office/drawing/2014/main" id="{8D922C97-AE9A-40F0-B132-1E0ED590F9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09">
                <a:extLst>
                  <a:ext uri="{FF2B5EF4-FFF2-40B4-BE49-F238E27FC236}">
                    <a16:creationId xmlns:a16="http://schemas.microsoft.com/office/drawing/2014/main" id="{BDC0352F-5714-40FE-A8BB-BBE3C19AD90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119">
                  <a:extLst>
                    <a:ext uri="{FF2B5EF4-FFF2-40B4-BE49-F238E27FC236}">
                      <a16:creationId xmlns:a16="http://schemas.microsoft.com/office/drawing/2014/main" id="{D256FC7D-84CD-451E-83CB-55A8032B70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120">
                  <a:extLst>
                    <a:ext uri="{FF2B5EF4-FFF2-40B4-BE49-F238E27FC236}">
                      <a16:creationId xmlns:a16="http://schemas.microsoft.com/office/drawing/2014/main" id="{9C7209E8-F919-42F5-8D24-0A7D8CD6A0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122">
                    <a:extLst>
                      <a:ext uri="{FF2B5EF4-FFF2-40B4-BE49-F238E27FC236}">
                        <a16:creationId xmlns:a16="http://schemas.microsoft.com/office/drawing/2014/main" id="{BC05BCA7-AAD4-4FE8-BDEA-4CDBD5890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3">
                    <a:extLst>
                      <a:ext uri="{FF2B5EF4-FFF2-40B4-BE49-F238E27FC236}">
                        <a16:creationId xmlns:a16="http://schemas.microsoft.com/office/drawing/2014/main" id="{DBD7C6E2-F110-467E-850F-6DDB68EF52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124">
                    <a:extLst>
                      <a:ext uri="{FF2B5EF4-FFF2-40B4-BE49-F238E27FC236}">
                        <a16:creationId xmlns:a16="http://schemas.microsoft.com/office/drawing/2014/main" id="{4917866B-D57A-4EFE-A19B-91C16ED74A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5">
                    <a:extLst>
                      <a:ext uri="{FF2B5EF4-FFF2-40B4-BE49-F238E27FC236}">
                        <a16:creationId xmlns:a16="http://schemas.microsoft.com/office/drawing/2014/main" id="{68849F05-C64D-4357-B303-E1CAAAAB8E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6">
                    <a:extLst>
                      <a:ext uri="{FF2B5EF4-FFF2-40B4-BE49-F238E27FC236}">
                        <a16:creationId xmlns:a16="http://schemas.microsoft.com/office/drawing/2014/main" id="{5A545A11-6E65-43AF-B79F-B761E956F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121">
                  <a:extLst>
                    <a:ext uri="{FF2B5EF4-FFF2-40B4-BE49-F238E27FC236}">
                      <a16:creationId xmlns:a16="http://schemas.microsoft.com/office/drawing/2014/main" id="{CFEAB88F-20E9-4A92-905F-DD6E205AA7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0">
                <a:extLst>
                  <a:ext uri="{FF2B5EF4-FFF2-40B4-BE49-F238E27FC236}">
                    <a16:creationId xmlns:a16="http://schemas.microsoft.com/office/drawing/2014/main" id="{012218BE-FD9A-4E9F-8680-155F825B1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111">
                  <a:extLst>
                    <a:ext uri="{FF2B5EF4-FFF2-40B4-BE49-F238E27FC236}">
                      <a16:creationId xmlns:a16="http://schemas.microsoft.com/office/drawing/2014/main" id="{C29A4031-B22B-445D-980F-837DA42ADF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112">
                  <a:extLst>
                    <a:ext uri="{FF2B5EF4-FFF2-40B4-BE49-F238E27FC236}">
                      <a16:creationId xmlns:a16="http://schemas.microsoft.com/office/drawing/2014/main" id="{8033FCFC-CE95-4BBB-9B16-201D00D9D47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114">
                    <a:extLst>
                      <a:ext uri="{FF2B5EF4-FFF2-40B4-BE49-F238E27FC236}">
                        <a16:creationId xmlns:a16="http://schemas.microsoft.com/office/drawing/2014/main" id="{1758CC50-76BA-46B4-ABC5-75583CCF6A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115">
                    <a:extLst>
                      <a:ext uri="{FF2B5EF4-FFF2-40B4-BE49-F238E27FC236}">
                        <a16:creationId xmlns:a16="http://schemas.microsoft.com/office/drawing/2014/main" id="{2C8D49BE-497B-4131-AFDB-29D1A3D4A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116">
                    <a:extLst>
                      <a:ext uri="{FF2B5EF4-FFF2-40B4-BE49-F238E27FC236}">
                        <a16:creationId xmlns:a16="http://schemas.microsoft.com/office/drawing/2014/main" id="{EF0F7B91-0511-4E17-98E1-96E1F9D67A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117">
                    <a:extLst>
                      <a:ext uri="{FF2B5EF4-FFF2-40B4-BE49-F238E27FC236}">
                        <a16:creationId xmlns:a16="http://schemas.microsoft.com/office/drawing/2014/main" id="{FFD23A24-14D0-4046-B38F-F583DE309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8">
                    <a:extLst>
                      <a:ext uri="{FF2B5EF4-FFF2-40B4-BE49-F238E27FC236}">
                        <a16:creationId xmlns:a16="http://schemas.microsoft.com/office/drawing/2014/main" id="{18A25160-A48C-49E6-A28A-E552FA46C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113">
                  <a:extLst>
                    <a:ext uri="{FF2B5EF4-FFF2-40B4-BE49-F238E27FC236}">
                      <a16:creationId xmlns:a16="http://schemas.microsoft.com/office/drawing/2014/main" id="{342E0BC0-74FE-4DB4-A640-691EAD1A9E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27EBEB24-2B97-4406-BFB8-48F31C595512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46" name="Rechthoek 14">
              <a:extLst>
                <a:ext uri="{FF2B5EF4-FFF2-40B4-BE49-F238E27FC236}">
                  <a16:creationId xmlns:a16="http://schemas.microsoft.com/office/drawing/2014/main" id="{A0B14EE8-8976-4317-B12A-2DF96C6CF89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47" name="Ovaal 15">
              <a:extLst>
                <a:ext uri="{FF2B5EF4-FFF2-40B4-BE49-F238E27FC236}">
                  <a16:creationId xmlns:a16="http://schemas.microsoft.com/office/drawing/2014/main" id="{9E598D65-CDFA-4716-B72C-9D8EAE04DBE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6">
              <a:extLst>
                <a:ext uri="{FF2B5EF4-FFF2-40B4-BE49-F238E27FC236}">
                  <a16:creationId xmlns:a16="http://schemas.microsoft.com/office/drawing/2014/main" id="{5C7ADA6C-E347-4626-99B2-3938CBE8987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9" name="Ovaal 17">
              <a:extLst>
                <a:ext uri="{FF2B5EF4-FFF2-40B4-BE49-F238E27FC236}">
                  <a16:creationId xmlns:a16="http://schemas.microsoft.com/office/drawing/2014/main" id="{4927D0B2-44CD-4AE4-990E-92CC80337BC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18">
              <a:extLst>
                <a:ext uri="{FF2B5EF4-FFF2-40B4-BE49-F238E27FC236}">
                  <a16:creationId xmlns:a16="http://schemas.microsoft.com/office/drawing/2014/main" id="{62AC4D09-48D6-4B34-9ED3-78063629A7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51" name="Groep 19">
              <a:extLst>
                <a:ext uri="{FF2B5EF4-FFF2-40B4-BE49-F238E27FC236}">
                  <a16:creationId xmlns:a16="http://schemas.microsoft.com/office/drawing/2014/main" id="{B4C2528D-BA30-44B8-9E30-DA354C521404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2" name="Groep 20">
                <a:extLst>
                  <a:ext uri="{FF2B5EF4-FFF2-40B4-BE49-F238E27FC236}">
                    <a16:creationId xmlns:a16="http://schemas.microsoft.com/office/drawing/2014/main" id="{F8D8439C-B155-40E7-8D1B-325B186E274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4" name="Rechthoek met één afgeknipte en afgeronde hoek 47">
                  <a:extLst>
                    <a:ext uri="{FF2B5EF4-FFF2-40B4-BE49-F238E27FC236}">
                      <a16:creationId xmlns:a16="http://schemas.microsoft.com/office/drawing/2014/main" id="{D463E30E-DBDC-4C8D-A011-CB9903802A8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ige driehoek 30">
                  <a:extLst>
                    <a:ext uri="{FF2B5EF4-FFF2-40B4-BE49-F238E27FC236}">
                      <a16:creationId xmlns:a16="http://schemas.microsoft.com/office/drawing/2014/main" id="{3B9A48A0-FFDE-469D-AE96-583321DA7F9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31">
                  <a:extLst>
                    <a:ext uri="{FF2B5EF4-FFF2-40B4-BE49-F238E27FC236}">
                      <a16:creationId xmlns:a16="http://schemas.microsoft.com/office/drawing/2014/main" id="{42218878-7330-47DA-9641-3E4F3AFA7FA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32">
                  <a:extLst>
                    <a:ext uri="{FF2B5EF4-FFF2-40B4-BE49-F238E27FC236}">
                      <a16:creationId xmlns:a16="http://schemas.microsoft.com/office/drawing/2014/main" id="{D98990E7-7995-46C2-BBB9-AAABD32FE6B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3" name="Rechthoek 27">
                <a:extLst>
                  <a:ext uri="{FF2B5EF4-FFF2-40B4-BE49-F238E27FC236}">
                    <a16:creationId xmlns:a16="http://schemas.microsoft.com/office/drawing/2014/main" id="{C107C923-67F8-4E65-81DD-E6392D59B8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5-Mar-21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47071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246-718F-49DB-A792-662DB8E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2E75-30B4-437E-B6D9-29EAFD17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B35D-D27F-4A89-A3CC-D1095AF9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355-FE3B-47C3-93A5-9ADD82820D71}" type="datetimeFigureOut">
              <a:rPr lang="en-NL" smtClean="0"/>
              <a:t>05/03/2021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398D-98E4-4493-AA60-2C0E639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C2FA-B96E-4D5A-9E4E-E5018344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7C18-B090-494D-8619-AE58E91A5D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5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abel">
            <a:extLst>
              <a:ext uri="{FF2B5EF4-FFF2-40B4-BE49-F238E27FC236}">
                <a16:creationId xmlns:a16="http://schemas.microsoft.com/office/drawing/2014/main" id="{C313D6F4-03B6-4FEB-A8A3-68C40DEAF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E6086FE-1400-427D-A22F-F69EA327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DA5A-C441-4498-B795-D34B6E310D4B}" type="datetime1">
              <a:rPr lang="en-GB" noProof="0" smtClean="0"/>
              <a:t>05/03/2021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99D52C8-634B-4975-8D79-DE4A5F99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nmr">
            <a:extLst>
              <a:ext uri="{FF2B5EF4-FFF2-40B4-BE49-F238E27FC236}">
                <a16:creationId xmlns:a16="http://schemas.microsoft.com/office/drawing/2014/main" id="{0817B6E1-7990-4E84-9B6F-2CF89BE4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7A67ADA-B838-432D-B330-A360D376A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69203"/>
            <a:ext cx="11109325" cy="4846721"/>
          </a:xfrm>
        </p:spPr>
        <p:txBody>
          <a:bodyPr/>
          <a:lstStyle>
            <a:lvl1pPr marL="0" indent="0">
              <a:buNone/>
              <a:defRPr/>
            </a:lvl1pPr>
            <a:lvl2pPr marL="265113" indent="-265113">
              <a:buFont typeface="Arial" panose="020B0604020202020204" pitchFamily="34" charset="0"/>
              <a:buChar char="▪"/>
              <a:tabLst>
                <a:tab pos="265113" algn="l"/>
              </a:tabLst>
              <a:defRPr/>
            </a:lvl2pPr>
            <a:lvl3pPr marL="541338" indent="-276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11263E2-3422-4613-B003-437B3471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11109538" cy="573719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2003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B434F79D-FA86-4399-82D0-2C6906E72602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761871" y="0"/>
            <a:ext cx="4430130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FEC6968F-16F6-4A5E-A148-7027DAEE0D4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9DC342D8-FA9A-46DF-B843-1D6DCDB1617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5" name="nmr">
            <a:extLst>
              <a:ext uri="{FF2B5EF4-FFF2-40B4-BE49-F238E27FC236}">
                <a16:creationId xmlns:a16="http://schemas.microsoft.com/office/drawing/2014/main" id="{6A8142D6-113A-4836-AC19-50B49E12F51F}"/>
              </a:ext>
            </a:extLst>
          </p:cNvPr>
          <p:cNvSpPr>
            <a:spLocks noGrp="1"/>
          </p:cNvSpPr>
          <p:nvPr userDrawn="1"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8" name="text">
            <a:extLst>
              <a:ext uri="{FF2B5EF4-FFF2-40B4-BE49-F238E27FC236}">
                <a16:creationId xmlns:a16="http://schemas.microsoft.com/office/drawing/2014/main" id="{8441893C-D455-4B3F-80EF-94F167C46F0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9750" y="1476375"/>
            <a:ext cx="6672580" cy="48395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24D9EA-4A94-4860-9C88-88D6AAABED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9538" y="539999"/>
            <a:ext cx="6672580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sp>
        <p:nvSpPr>
          <p:cNvPr id="220" name="date">
            <a:extLst>
              <a:ext uri="{FF2B5EF4-FFF2-40B4-BE49-F238E27FC236}">
                <a16:creationId xmlns:a16="http://schemas.microsoft.com/office/drawing/2014/main" id="{BAB83FC0-09C7-43D2-AA55-864A004FE8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22384" y="6481261"/>
            <a:ext cx="2185062" cy="184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05/03/2021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mage">
            <a:extLst>
              <a:ext uri="{FF2B5EF4-FFF2-40B4-BE49-F238E27FC236}">
                <a16:creationId xmlns:a16="http://schemas.microsoft.com/office/drawing/2014/main" id="{0D100964-6B6E-4852-893F-878ABDB21D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0985" y="0"/>
            <a:ext cx="6081015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B58132D1-0AAA-483F-A178-BC2867891B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025540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113DAD25-529A-4172-BD0F-9D1181C395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05/03/2021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B6799C74-8C81-4367-B838-81CB0E5280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E11FD4F1-B69E-4ABC-9DED-D9FDF5E0EB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84738A-E502-4CE2-9B26-71FC399FA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5025539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">
            <a:extLst>
              <a:ext uri="{FF2B5EF4-FFF2-40B4-BE49-F238E27FC236}">
                <a16:creationId xmlns:a16="http://schemas.microsoft.com/office/drawing/2014/main" id="{495BD902-6449-4346-B8F0-97D5E9B39C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7728" y="0"/>
            <a:ext cx="7754273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FBC8BAED-8DD2-4EBC-9C60-50707F98C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3358654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7AF9F98-E600-44E6-B263-C7886EAB233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6811B5-CBE9-47D2-A4FB-377B814D1C23}" type="datetime1">
              <a:rPr lang="en-GB" smtClean="0"/>
              <a:t>05/03/2021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FA68FCCC-99F1-461F-A5F7-7F5C25EAB6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0AB28C0F-6056-41F9-85C2-873A819AF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3902C-1FCA-4398-837A-CDA585CEA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3358653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>
            <a:extLst>
              <a:ext uri="{FF2B5EF4-FFF2-40B4-BE49-F238E27FC236}">
                <a16:creationId xmlns:a16="http://schemas.microsoft.com/office/drawing/2014/main" id="{A3EA5815-531E-4862-A75C-72C6D09C10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1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E78B952E-02EF-4113-B149-1CD221117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FD37968-634B-4708-B7D3-187BA28A8F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90DEA-1473-4ACD-9E47-E751A2F3BD9D}" type="datetime1">
              <a:rPr lang="en-GB" smtClean="0"/>
              <a:t>05/03/2021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9E115F-6F77-4491-A4F9-FB8B47A044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AB56A4DF-6346-4B9E-AC3F-82768A3FB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372B3B-7F3D-4B2E-B9A6-9B90B6F2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">
            <a:extLst>
              <a:ext uri="{FF2B5EF4-FFF2-40B4-BE49-F238E27FC236}">
                <a16:creationId xmlns:a16="http://schemas.microsoft.com/office/drawing/2014/main" id="{A2A9BA77-C80F-483A-94DF-758F8DB5AEA6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2F9A29FB-6DA3-4598-B36C-0382B3F1D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5F882FC7-CC24-4BAD-A0E2-F711D2A9D16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0E5ABC-4FE7-4C28-8B2F-31032668950C}" type="datetime1">
              <a:rPr lang="en-GB" smtClean="0"/>
              <a:t>05/03/2021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09F0EF5-FBCE-4DA3-AFBE-3D2B25C680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BD6144FF-8022-4F7B-9FFE-86AEFC1153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">
            <a:extLst>
              <a:ext uri="{FF2B5EF4-FFF2-40B4-BE49-F238E27FC236}">
                <a16:creationId xmlns:a16="http://schemas.microsoft.com/office/drawing/2014/main" id="{85DEBB51-21BA-4653-8E49-11B03BFB2CB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5" name="label">
            <a:extLst>
              <a:ext uri="{FF2B5EF4-FFF2-40B4-BE49-F238E27FC236}">
                <a16:creationId xmlns:a16="http://schemas.microsoft.com/office/drawing/2014/main" id="{DB3DA572-C8F1-4A1E-9FAC-CEB4680D1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43AD42C2-F957-4876-96C6-1951E6BB02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C73D168-3170-491E-8E73-49AF118392C2}" type="datetime1">
              <a:rPr lang="en-GB" noProof="0" smtClean="0"/>
              <a:t>05/03/2021</a:t>
            </a:fld>
            <a:endParaRPr lang="en-GB" noProof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EB57A17-001D-4A15-B447-A801127820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4" name="nmr">
            <a:extLst>
              <a:ext uri="{FF2B5EF4-FFF2-40B4-BE49-F238E27FC236}">
                <a16:creationId xmlns:a16="http://schemas.microsoft.com/office/drawing/2014/main" id="{43D73EC0-F713-4EC2-95BF-F729AF05FB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719EF6-760B-490A-A457-5476C6CFC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ID" hidden="1">
            <a:extLst>
              <a:ext uri="{FF2B5EF4-FFF2-40B4-BE49-F238E27FC236}">
                <a16:creationId xmlns:a16="http://schemas.microsoft.com/office/drawing/2014/main" id="{413A6E47-D4E7-4233-8F92-F8D68098B26F}"/>
              </a:ext>
            </a:extLst>
          </p:cNvPr>
          <p:cNvGrpSpPr/>
          <p:nvPr userDrawn="1"/>
        </p:nvGrpSpPr>
        <p:grpSpPr>
          <a:xfrm>
            <a:off x="0" y="-3"/>
            <a:ext cx="12191999" cy="6858003"/>
            <a:chOff x="0" y="-3"/>
            <a:chExt cx="12169774" cy="6858003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092D10B-4406-4CAE-8EAA-DF263B56A234}"/>
                </a:ext>
              </a:extLst>
            </p:cNvPr>
            <p:cNvSpPr/>
            <p:nvPr userDrawn="1"/>
          </p:nvSpPr>
          <p:spPr>
            <a:xfrm>
              <a:off x="0" y="631800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A29C90-2BB6-41AE-95B2-C3E0A3AFF0B6}"/>
                </a:ext>
              </a:extLst>
            </p:cNvPr>
            <p:cNvSpPr/>
            <p:nvPr userDrawn="1"/>
          </p:nvSpPr>
          <p:spPr>
            <a:xfrm>
              <a:off x="0" y="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410AED-1F27-44D3-9DBC-05FF954FDA80}"/>
                </a:ext>
              </a:extLst>
            </p:cNvPr>
            <p:cNvSpPr/>
            <p:nvPr userDrawn="1"/>
          </p:nvSpPr>
          <p:spPr>
            <a:xfrm rot="5400000">
              <a:off x="-3159492" y="3159490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5A1C64-DE8B-4AE5-AEDC-103F14A88123}"/>
                </a:ext>
              </a:extLst>
            </p:cNvPr>
            <p:cNvSpPr/>
            <p:nvPr userDrawn="1"/>
          </p:nvSpPr>
          <p:spPr>
            <a:xfrm rot="5400000">
              <a:off x="8471266" y="3159489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038C24-6A25-4C83-90FD-4A8674FE8BEF}"/>
                </a:ext>
              </a:extLst>
            </p:cNvPr>
            <p:cNvSpPr/>
            <p:nvPr userDrawn="1"/>
          </p:nvSpPr>
          <p:spPr>
            <a:xfrm>
              <a:off x="0" y="1115056"/>
              <a:ext cx="12169774" cy="36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</p:grpSp>
      <p:sp>
        <p:nvSpPr>
          <p:cNvPr id="30" name="logo">
            <a:extLst>
              <a:ext uri="{FF2B5EF4-FFF2-40B4-BE49-F238E27FC236}">
                <a16:creationId xmlns:a16="http://schemas.microsoft.com/office/drawing/2014/main" id="{02615CEB-8097-41A3-864F-45E4F11F8DB7}"/>
              </a:ext>
            </a:extLst>
          </p:cNvPr>
          <p:cNvSpPr txBox="1">
            <a:spLocks/>
          </p:cNvSpPr>
          <p:nvPr userDrawn="1"/>
        </p:nvSpPr>
        <p:spPr>
          <a:xfrm>
            <a:off x="4440" y="-1118792"/>
            <a:ext cx="535096" cy="511013"/>
          </a:xfrm>
          <a:prstGeom prst="rect">
            <a:avLst/>
          </a:prstGeom>
          <a:blipFill dpi="0"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29708"/>
            </a:stretch>
          </a:blipFill>
        </p:spPr>
        <p:txBody>
          <a:bodyPr/>
          <a:lstStyle>
            <a:lvl1pPr marL="268288" indent="-268288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Char char="•"/>
              <a:defRPr sz="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23888" indent="-35560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 Light" panose="020F0302020204030204" pitchFamily="34" charset="0"/>
              <a:buChar char="→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4000" b="1" kern="1200" cap="none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8288" indent="-268288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Char char="❘"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539538" y="1475056"/>
            <a:ext cx="11109538" cy="4841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7"/>
            <a:endParaRPr lang="en-GB" noProof="0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122384" y="6481261"/>
            <a:ext cx="218506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D78CFFB-EF79-4D1E-B87C-139DD0907EA4}" type="datetime1">
              <a:rPr lang="en-GB" noProof="0" smtClean="0"/>
              <a:t>05/03/2021</a:t>
            </a:fld>
            <a:endParaRPr lang="en-GB" noProof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539536" y="6481261"/>
            <a:ext cx="8418295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Insert &gt; Header &amp; Footer</a:t>
            </a:r>
          </a:p>
        </p:txBody>
      </p:sp>
      <p:sp>
        <p:nvSpPr>
          <p:cNvPr id="6" name="nmr"/>
          <p:cNvSpPr>
            <a:spLocks noGrp="1"/>
          </p:cNvSpPr>
          <p:nvPr>
            <p:ph type="sldNum" sz="quarter" idx="4"/>
          </p:nvPr>
        </p:nvSpPr>
        <p:spPr>
          <a:xfrm>
            <a:off x="11485066" y="6481261"/>
            <a:ext cx="16455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accent1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39538" y="539999"/>
            <a:ext cx="11109538" cy="573719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5" r:id="rId2"/>
    <p:sldLayoutId id="2147483689" r:id="rId3"/>
    <p:sldLayoutId id="2147483659" r:id="rId4"/>
    <p:sldLayoutId id="2147483660" r:id="rId5"/>
    <p:sldLayoutId id="2147483661" r:id="rId6"/>
    <p:sldLayoutId id="2147483673" r:id="rId7"/>
    <p:sldLayoutId id="2147483681" r:id="rId8"/>
    <p:sldLayoutId id="2147483663" r:id="rId9"/>
    <p:sldLayoutId id="2147483664" r:id="rId10"/>
    <p:sldLayoutId id="2147483666" r:id="rId11"/>
    <p:sldLayoutId id="2147483667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4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None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273050" indent="-27305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541338" indent="-276225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2000" b="1" kern="1200" cap="all" spc="30" baseline="0">
          <a:solidFill>
            <a:sysClr val="windowText" lastClr="000000"/>
          </a:solidFill>
          <a:latin typeface="+mj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Segoe UI Light" panose="020B0502040204020203" pitchFamily="34" charset="0"/>
        <a:buNone/>
        <a:defRPr sz="1600" b="0" i="0" kern="1200" cap="all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defRPr sz="1600" b="1" i="0" kern="1200">
          <a:solidFill>
            <a:sysClr val="windowText" lastClr="000000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romanUcPeriod"/>
        <a:defRPr sz="1400" b="0" i="0" kern="1200">
          <a:solidFill>
            <a:sysClr val="windowText" lastClr="000000"/>
          </a:solidFill>
          <a:latin typeface="+mj-lt"/>
          <a:ea typeface="+mn-ea"/>
          <a:cs typeface="+mn-cs"/>
        </a:defRPr>
      </a:lvl7pPr>
      <a:lvl8pPr marL="263525" indent="-263525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lphaLcPeriod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b="0" i="1" kern="120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pos="339" userDrawn="1">
          <p15:clr>
            <a:srgbClr val="5ACBF0"/>
          </p15:clr>
        </p15:guide>
        <p15:guide id="9" pos="7338" userDrawn="1">
          <p15:clr>
            <a:srgbClr val="5ACBF0"/>
          </p15:clr>
        </p15:guide>
        <p15:guide id="10" orient="horz" pos="339" userDrawn="1">
          <p15:clr>
            <a:srgbClr val="5ACBF0"/>
          </p15:clr>
        </p15:guide>
        <p15:guide id="11" orient="horz" pos="3979" userDrawn="1">
          <p15:clr>
            <a:srgbClr val="5ACBF0"/>
          </p15:clr>
        </p15:guide>
        <p15:guide id="12" orient="horz" pos="703" userDrawn="1">
          <p15:clr>
            <a:srgbClr val="5ACBF0"/>
          </p15:clr>
        </p15:guide>
        <p15:guide id="13" orient="horz" pos="9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andas.pydata.org/pandas-docs/stabl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nbviewer.jupyter.org/github/rasbt/python_reference/blob/master/tutorials/things_in_pandas.ipynb" TargetMode="External"/><Relationship Id="rId5" Type="http://schemas.openxmlformats.org/officeDocument/2006/relationships/hyperlink" Target="http://pandas.pydata.org/pandas-docs/stable/10min.html" TargetMode="External"/><Relationship Id="rId4" Type="http://schemas.openxmlformats.org/officeDocument/2006/relationships/hyperlink" Target="https://www.amazon.com/Python-Data-Analysis-Wrangling-IPython/dp/144931979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pat0003/titanic-data-wrangling-and-analysi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TarekDib03/titanic-EDA/blob/master/Titanic%20-%20Project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eb.cs.ucla.edu/~miryung/Publications/tse2017-datascientists.pdf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hyperlink" Target="http://vita.had.co.nz/papers/tidy-data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19">
            <a:extLst>
              <a:ext uri="{FF2B5EF4-FFF2-40B4-BE49-F238E27FC236}">
                <a16:creationId xmlns:a16="http://schemas.microsoft.com/office/drawing/2014/main" id="{C9775FD9-3727-4005-BB12-08CF801AB3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435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29AE3F-DD7E-4314-A9EC-7E6D6CCFC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6" name="Titel 45">
            <a:extLst>
              <a:ext uri="{FF2B5EF4-FFF2-40B4-BE49-F238E27FC236}">
                <a16:creationId xmlns:a16="http://schemas.microsoft.com/office/drawing/2014/main" id="{A0A4A898-22E6-4787-A770-8306FE8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br>
              <a:rPr lang="en-US" dirty="0"/>
            </a:br>
            <a:r>
              <a:rPr lang="en-US" dirty="0"/>
              <a:t>in python</a:t>
            </a:r>
            <a:br>
              <a:rPr lang="en-US" dirty="0"/>
            </a:br>
            <a:r>
              <a:rPr lang="en-US" dirty="0"/>
              <a:t>USING pandas </a:t>
            </a:r>
            <a:endParaRPr lang="nl-NL" dirty="0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8E93452-6EE3-488B-9A0A-354835907B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Dennis van den Berg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5492E-10FD-4879-BA34-F4D4C5ED9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79" y="570218"/>
            <a:ext cx="2837526" cy="1212234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124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/>
              <a:t>Example 2: Missing value imputation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4616276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000" dirty="0"/>
              <a:t>Suppose we want to predict revenue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What to do with missing values?</a:t>
            </a:r>
          </a:p>
          <a:p>
            <a:pPr lvl="2"/>
            <a:r>
              <a:rPr lang="en-US" sz="2000" dirty="0"/>
              <a:t>Remove</a:t>
            </a:r>
          </a:p>
          <a:p>
            <a:pPr lvl="2"/>
            <a:r>
              <a:rPr lang="en-US" sz="2000" dirty="0"/>
              <a:t>Impute</a:t>
            </a:r>
          </a:p>
          <a:p>
            <a:pPr lvl="2"/>
            <a:endParaRPr lang="en-US" sz="2000" dirty="0"/>
          </a:p>
          <a:p>
            <a:pPr lvl="1"/>
            <a:r>
              <a:rPr lang="en-US" sz="2000" dirty="0"/>
              <a:t>Impute with what?</a:t>
            </a:r>
          </a:p>
          <a:p>
            <a:pPr lvl="2"/>
            <a:r>
              <a:rPr lang="en-US" sz="2000" dirty="0"/>
              <a:t>Grouped mean/median/mode</a:t>
            </a:r>
          </a:p>
          <a:p>
            <a:pPr lvl="2"/>
            <a:r>
              <a:rPr lang="en-US" sz="2000" dirty="0"/>
              <a:t>‘New’ value</a:t>
            </a:r>
          </a:p>
          <a:p>
            <a:pPr lvl="2"/>
            <a:r>
              <a:rPr lang="en-US" sz="2000" dirty="0"/>
              <a:t>Estimate -&gt; apply ML model (for example random forest)</a:t>
            </a:r>
          </a:p>
          <a:p>
            <a:pPr lvl="1"/>
            <a:r>
              <a:rPr lang="en-US" sz="2000" dirty="0"/>
              <a:t>Choices often require domain knowledge!</a:t>
            </a:r>
          </a:p>
          <a:p>
            <a:pPr marL="265113" lvl="2" indent="0">
              <a:buNone/>
            </a:pPr>
            <a:endParaRPr lang="en-US" sz="2000" dirty="0"/>
          </a:p>
        </p:txBody>
      </p:sp>
      <p:pic>
        <p:nvPicPr>
          <p:cNvPr id="14" name="Picture 10" descr="https://d35fo82fjcw0y8.cloudfront.net/2016/04/03210548/summary-data.jpg">
            <a:extLst>
              <a:ext uri="{FF2B5EF4-FFF2-40B4-BE49-F238E27FC236}">
                <a16:creationId xmlns:a16="http://schemas.microsoft.com/office/drawing/2014/main" id="{BAEB0CA5-A752-438D-BA01-572AB8BE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42" y="2722476"/>
            <a:ext cx="6965118" cy="189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ctr"/>
            <a:r>
              <a:rPr lang="en-US" sz="4800" dirty="0"/>
              <a:t>Toolkit: pandas</a:t>
            </a:r>
          </a:p>
          <a:p>
            <a:pPr algn="ctr">
              <a:buClr>
                <a:srgbClr val="EF4023"/>
              </a:buClr>
            </a:pPr>
            <a:endParaRPr lang="en-US" sz="48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srgbClr val="EF402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18667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pandas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4180848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800" dirty="0"/>
              <a:t>Importing data</a:t>
            </a:r>
          </a:p>
          <a:p>
            <a:pPr lvl="1"/>
            <a:r>
              <a:rPr lang="en-US" sz="2800" b="1" dirty="0"/>
              <a:t>Preprocessing</a:t>
            </a:r>
          </a:p>
          <a:p>
            <a:pPr lvl="1"/>
            <a:r>
              <a:rPr lang="en-US" sz="2800" dirty="0"/>
              <a:t>Some visualization</a:t>
            </a:r>
            <a:endParaRPr lang="en-US" sz="2400" dirty="0"/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078B113D-EFD9-4EA3-A149-3562F845E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328" y="921075"/>
            <a:ext cx="3214255" cy="52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9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background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6253487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Originally created by Wes McKinney in 2008, also the author of 'Python for Data Analysis' (see references)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Has become one of the most used Python libraries for data manipulation and analysis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Built on top of NumPy (low level math library)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Written in Python, </a:t>
            </a:r>
            <a:r>
              <a:rPr lang="en-US" sz="2400" dirty="0" err="1"/>
              <a:t>Cython</a:t>
            </a:r>
            <a:r>
              <a:rPr lang="en-US" sz="2400" dirty="0"/>
              <a:t> and 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D0FAD5-D831-4D2A-9E03-EE9542CF9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529" y="1968316"/>
            <a:ext cx="3724546" cy="29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9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FUNCTIONALITY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7054675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/>
              <a:t>Provides:</a:t>
            </a:r>
          </a:p>
          <a:p>
            <a:pPr lvl="2"/>
            <a:r>
              <a:rPr lang="en-US" sz="1800" dirty="0"/>
              <a:t>Rich time series functionality</a:t>
            </a:r>
          </a:p>
          <a:p>
            <a:pPr lvl="2"/>
            <a:r>
              <a:rPr lang="en-US" sz="1800" dirty="0"/>
              <a:t>Data slicing, </a:t>
            </a:r>
            <a:r>
              <a:rPr lang="en-US" sz="1800" dirty="0" err="1"/>
              <a:t>subsetting</a:t>
            </a:r>
            <a:r>
              <a:rPr lang="en-US" sz="1800" dirty="0"/>
              <a:t>, sampling</a:t>
            </a:r>
          </a:p>
          <a:p>
            <a:pPr lvl="2"/>
            <a:r>
              <a:rPr lang="en-US" sz="1800" dirty="0"/>
              <a:t>Reshaping</a:t>
            </a:r>
          </a:p>
          <a:p>
            <a:pPr lvl="2"/>
            <a:r>
              <a:rPr lang="en-US" sz="1800" dirty="0" err="1"/>
              <a:t>Groupby</a:t>
            </a:r>
            <a:r>
              <a:rPr lang="en-US" sz="1800" dirty="0"/>
              <a:t> operations</a:t>
            </a:r>
          </a:p>
          <a:p>
            <a:pPr lvl="2"/>
            <a:r>
              <a:rPr lang="en-US" sz="1800" dirty="0"/>
              <a:t>Merge and join methods</a:t>
            </a:r>
          </a:p>
          <a:p>
            <a:pPr lvl="2"/>
            <a:r>
              <a:rPr lang="en-US" sz="1800" dirty="0"/>
              <a:t>Many other conveniences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Supports data structures:</a:t>
            </a:r>
          </a:p>
          <a:p>
            <a:pPr lvl="2"/>
            <a:r>
              <a:rPr lang="en-US" sz="1800" b="1" dirty="0" err="1"/>
              <a:t>DataFrames</a:t>
            </a:r>
            <a:r>
              <a:rPr lang="en-US" sz="1800" dirty="0"/>
              <a:t>: array-like structure, which consists of columns that are pandas Series</a:t>
            </a:r>
          </a:p>
          <a:p>
            <a:pPr lvl="2"/>
            <a:r>
              <a:rPr lang="en-US" sz="1800" b="1" dirty="0"/>
              <a:t>Series</a:t>
            </a:r>
            <a:r>
              <a:rPr lang="en-US" sz="1800" dirty="0"/>
              <a:t>:	 one-dimensional labeled array capable of holding any data type (integers, strings, floating point numbers, Python objects, ..)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5730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Advantages &amp; LIMITATIONS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7054675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Advantages:</a:t>
            </a:r>
          </a:p>
          <a:p>
            <a:pPr lvl="2"/>
            <a:r>
              <a:rPr lang="en-US" sz="2400" dirty="0"/>
              <a:t>Easy to use</a:t>
            </a:r>
          </a:p>
          <a:p>
            <a:pPr lvl="2"/>
            <a:r>
              <a:rPr lang="en-US" sz="2400" dirty="0"/>
              <a:t>Lot of functionality</a:t>
            </a:r>
          </a:p>
          <a:p>
            <a:pPr lvl="2"/>
            <a:r>
              <a:rPr lang="en-US" sz="2400" dirty="0"/>
              <a:t>No need to loop over rows when manipulating data</a:t>
            </a:r>
          </a:p>
          <a:p>
            <a:pPr lvl="2"/>
            <a:r>
              <a:rPr lang="en-US" sz="2400" dirty="0"/>
              <a:t>Clear representation of data in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Limitations:</a:t>
            </a:r>
          </a:p>
          <a:p>
            <a:pPr lvl="2"/>
            <a:r>
              <a:rPr lang="en-US" sz="2400" dirty="0"/>
              <a:t>Scalability (although projects like </a:t>
            </a:r>
            <a:r>
              <a:rPr lang="en-US" sz="2400" dirty="0" err="1"/>
              <a:t>Dask</a:t>
            </a:r>
            <a:r>
              <a:rPr lang="en-US" sz="2400" dirty="0"/>
              <a:t> aim to scale pandas)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9539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119663" y="1318991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/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Additional</a:t>
            </a:r>
          </a:p>
          <a:p>
            <a:pPr algn="ctr"/>
            <a:r>
              <a:rPr lang="en-US" sz="4800" dirty="0"/>
              <a:t>Info sources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97041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Most common problems With messy datasets</a:t>
            </a:r>
          </a:p>
          <a:p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4276642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GB" sz="2400" dirty="0"/>
              <a:t>Cheat sheets</a:t>
            </a:r>
          </a:p>
          <a:p>
            <a:pPr lvl="1"/>
            <a:endParaRPr lang="en-GB" sz="2400" dirty="0"/>
          </a:p>
          <a:p>
            <a:pPr lvl="2"/>
            <a:r>
              <a:rPr lang="en-GB" sz="2400" dirty="0"/>
              <a:t>See handouts</a:t>
            </a:r>
          </a:p>
          <a:p>
            <a:pPr lvl="2"/>
            <a:r>
              <a:rPr lang="en-GB" sz="2400" dirty="0"/>
              <a:t>Also contained in course materials</a:t>
            </a:r>
          </a:p>
          <a:p>
            <a:pPr lvl="1"/>
            <a:endParaRPr lang="en-US" sz="2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FA5E9B-741C-4911-9F91-690EB1C57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426" y="1262262"/>
            <a:ext cx="3232150" cy="21924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07E5D9-114F-4278-9391-7F6E79867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806" y="3697844"/>
            <a:ext cx="3187700" cy="22894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B1B6229-A5CB-4AA5-8D45-74A34FFB4A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18" y="3697845"/>
            <a:ext cx="3250351" cy="231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4B3130-0C5B-4EE7-AABD-8E6687810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9577" y="1308404"/>
            <a:ext cx="3136135" cy="21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/>
              <a:t>references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11017076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lvl="1"/>
            <a:r>
              <a:rPr lang="en-US" sz="1800" dirty="0"/>
              <a:t>Pandas documentation:	</a:t>
            </a:r>
          </a:p>
          <a:p>
            <a:pPr marL="268288" lvl="2" indent="0">
              <a:buNone/>
            </a:pPr>
            <a:r>
              <a:rPr lang="en-US" sz="1800" dirty="0">
                <a:hlinkClick r:id="rId3"/>
              </a:rPr>
              <a:t>http://pandas.pydata.org/pandas-docs/stable/</a:t>
            </a:r>
            <a:endParaRPr lang="en-US" sz="1800" dirty="0"/>
          </a:p>
          <a:p>
            <a:pPr marL="0" lvl="1" indent="0">
              <a:buNone/>
            </a:pPr>
            <a:r>
              <a:rPr lang="en-US" sz="1800" dirty="0"/>
              <a:t>	</a:t>
            </a:r>
          </a:p>
          <a:p>
            <a:pPr lvl="1"/>
            <a:r>
              <a:rPr lang="en-US" sz="1800" dirty="0"/>
              <a:t>Python for Data Analysis (Wes McKinney):</a:t>
            </a:r>
          </a:p>
          <a:p>
            <a:pPr marL="268288" lvl="2" indent="0">
              <a:buNone/>
            </a:pPr>
            <a:r>
              <a:rPr lang="en-US" sz="1800" dirty="0">
                <a:hlinkClick r:id="rId4"/>
              </a:rPr>
              <a:t>https://www.amazon.com/Python-Data-Analysis-Wrangling-IPython/dp/1449319793</a:t>
            </a:r>
            <a:endParaRPr lang="en-US" sz="1800" dirty="0"/>
          </a:p>
          <a:p>
            <a:pPr marL="0" lvl="1" indent="0">
              <a:buNone/>
            </a:pPr>
            <a:endParaRPr lang="en-US" sz="1800" dirty="0"/>
          </a:p>
          <a:p>
            <a:pPr lvl="1"/>
            <a:r>
              <a:rPr lang="en-US" sz="1800" dirty="0"/>
              <a:t>Pandas in 10 minutes:</a:t>
            </a:r>
          </a:p>
          <a:p>
            <a:pPr marL="268288" lvl="2" indent="0">
              <a:buNone/>
            </a:pPr>
            <a:r>
              <a:rPr lang="en-US" sz="1800" dirty="0">
                <a:hlinkClick r:id="rId5"/>
              </a:rPr>
              <a:t>http://pandas.pydata.org/pandas-docs/stable/10min.html</a:t>
            </a:r>
            <a:endParaRPr lang="en-US" sz="1800" dirty="0"/>
          </a:p>
          <a:p>
            <a:pPr marL="0" lvl="1" indent="0">
              <a:buNone/>
            </a:pPr>
            <a:endParaRPr lang="en-US" sz="1800" dirty="0">
              <a:hlinkClick r:id="rId6"/>
            </a:endParaRPr>
          </a:p>
          <a:p>
            <a:pPr lvl="1"/>
            <a:r>
              <a:rPr lang="en-US" sz="1800" dirty="0"/>
              <a:t>Things in Pandas I wish I'd known earlier:</a:t>
            </a:r>
          </a:p>
          <a:p>
            <a:pPr marL="268288" lvl="2" indent="0">
              <a:buNone/>
            </a:pPr>
            <a:r>
              <a:rPr lang="en-US" sz="1800" dirty="0">
                <a:hlinkClick r:id="rId6"/>
              </a:rPr>
              <a:t>http://nbviewer.jupyter.org/github/rasbt/python_reference/blob/master/tutorials/things_in_pandas.ipynb</a:t>
            </a:r>
            <a:r>
              <a:rPr lang="en-US" sz="1800" dirty="0"/>
              <a:t> </a:t>
            </a:r>
          </a:p>
          <a:p>
            <a:pPr marL="0" lvl="1" indent="0">
              <a:buNone/>
            </a:pPr>
            <a:endParaRPr lang="en-US" sz="1800" dirty="0"/>
          </a:p>
          <a:p>
            <a:pPr marL="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0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/>
              <a:t>Example notebooks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10494562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nl-NL" sz="2400" dirty="0"/>
              <a:t>Demo notebook of this lesson</a:t>
            </a:r>
          </a:p>
          <a:p>
            <a:pPr lvl="2"/>
            <a:r>
              <a:rPr lang="nl-NL" sz="2400" dirty="0"/>
              <a:t>We will have a look at this right after this presentation</a:t>
            </a:r>
          </a:p>
          <a:p>
            <a:pPr lvl="1"/>
            <a:endParaRPr lang="nl-NL" sz="2400" dirty="0"/>
          </a:p>
          <a:p>
            <a:pPr lvl="1"/>
            <a:r>
              <a:rPr lang="nl-NL" sz="2400" dirty="0"/>
              <a:t>Titanic Data Set notebooks (Kaggle):</a:t>
            </a:r>
          </a:p>
          <a:p>
            <a:pPr lvl="2"/>
            <a:r>
              <a:rPr lang="nl-NL" sz="2400" dirty="0">
                <a:hlinkClick r:id="rId3"/>
              </a:rPr>
              <a:t>https://www.kaggle.com/npat0003/titanic-data-wrangling-and-analysis</a:t>
            </a:r>
            <a:r>
              <a:rPr lang="nl-NL" sz="2400" dirty="0"/>
              <a:t> </a:t>
            </a:r>
          </a:p>
          <a:p>
            <a:pPr lvl="2"/>
            <a:r>
              <a:rPr lang="nl-NL" sz="2400" dirty="0">
                <a:hlinkClick r:id="rId4"/>
              </a:rPr>
              <a:t>https://github.com/TarekDib03/titanic-EDA/blob/master/Titanic%20-%20Project.ipynb</a:t>
            </a:r>
            <a:r>
              <a:rPr lang="nl-NL" sz="2400" dirty="0"/>
              <a:t> 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2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400" dirty="0"/>
              <a:t>planning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26206424-F575-4724-8E5F-A421B0DB723A}"/>
              </a:ext>
            </a:extLst>
          </p:cNvPr>
          <p:cNvSpPr txBox="1">
            <a:spLocks/>
          </p:cNvSpPr>
          <p:nvPr/>
        </p:nvSpPr>
        <p:spPr>
          <a:xfrm>
            <a:off x="704662" y="666974"/>
            <a:ext cx="10779634" cy="5710075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Short intro on preprocessing</a:t>
            </a:r>
          </a:p>
          <a:p>
            <a:pPr marL="520700" lvl="2" indent="-342900">
              <a:buFont typeface="+mj-lt"/>
              <a:buAutoNum type="alphaLcPeriod"/>
            </a:pPr>
            <a:r>
              <a:rPr lang="en-US" sz="2400" dirty="0"/>
              <a:t>Useful transformation techniques</a:t>
            </a:r>
          </a:p>
          <a:p>
            <a:pPr marL="520700" lvl="2" indent="-342900">
              <a:buFont typeface="+mj-lt"/>
              <a:buAutoNum type="alphaLcPeriod"/>
            </a:pPr>
            <a:r>
              <a:rPr lang="en-US" sz="2400" dirty="0"/>
              <a:t>Tools: pandas</a:t>
            </a:r>
          </a:p>
          <a:p>
            <a:pPr marL="520700" lvl="2" indent="-342900">
              <a:buFont typeface="+mj-lt"/>
              <a:buAutoNum type="alphaLcPeriod"/>
            </a:pPr>
            <a:r>
              <a:rPr lang="en-US" sz="2400" dirty="0"/>
              <a:t>Info sources</a:t>
            </a:r>
          </a:p>
          <a:p>
            <a:pPr marL="520700" lvl="2" indent="-342900">
              <a:buFont typeface="+mj-lt"/>
              <a:buAutoNum type="alphaLcPeriod"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Demo notebook</a:t>
            </a:r>
          </a:p>
          <a:p>
            <a:pPr marL="342900" lvl="1" indent="-342900">
              <a:buFont typeface="+mj-lt"/>
              <a:buAutoNum type="arabicPeriod"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Learning by doing</a:t>
            </a:r>
          </a:p>
          <a:p>
            <a:pPr marL="523875" lvl="6" indent="-342900">
              <a:buFont typeface="+mj-lt"/>
              <a:buAutoNum type="alphaLcPeriod"/>
            </a:pPr>
            <a:r>
              <a:rPr lang="en-GB" sz="2400" dirty="0"/>
              <a:t>Weather Data Exercises</a:t>
            </a:r>
          </a:p>
          <a:p>
            <a:pPr marL="523875" lvl="6" indent="-342900">
              <a:buFont typeface="+mj-lt"/>
              <a:buAutoNum type="alphaLcPeriod"/>
            </a:pPr>
            <a:r>
              <a:rPr lang="en-GB" sz="2400" dirty="0"/>
              <a:t>Additional Exercises</a:t>
            </a:r>
            <a:endParaRPr lang="en-US" sz="2400" dirty="0"/>
          </a:p>
        </p:txBody>
      </p:sp>
      <p:pic>
        <p:nvPicPr>
          <p:cNvPr id="1026" name="Picture 2" descr="Leerlingcoaching – planning maken">
            <a:extLst>
              <a:ext uri="{FF2B5EF4-FFF2-40B4-BE49-F238E27FC236}">
                <a16:creationId xmlns:a16="http://schemas.microsoft.com/office/drawing/2014/main" id="{33049D9E-9793-4200-A8A5-E21F89B1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1" y="1502062"/>
            <a:ext cx="5944417" cy="34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Tijdelijke aanduiding voor afbeelding 32" descr="Afbeelding met tekst, kaart&#10;&#10;Automatisch gegenereerde beschrijving">
            <a:extLst>
              <a:ext uri="{FF2B5EF4-FFF2-40B4-BE49-F238E27FC236}">
                <a16:creationId xmlns:a16="http://schemas.microsoft.com/office/drawing/2014/main" id="{CDAFD466-3D70-460C-8C34-8F992636C0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5" y="0"/>
            <a:ext cx="6367466" cy="6864350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A09E790F-BD53-4802-87B4-6842EC92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F4B53B07-BFE1-47FE-BD7B-159B23FC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 FOR YOUR ATTENTION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E265BD9-79B8-452C-9F70-9F34543FAA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B858DF59-A5DA-4CF2-A656-EF2562EA6C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Pedro de Medinalaan 11, </a:t>
            </a:r>
            <a:br>
              <a:rPr lang="nl-NL" dirty="0"/>
            </a:br>
            <a:r>
              <a:rPr lang="nl-NL" dirty="0"/>
              <a:t>1086 XK Amsterdam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126D57D0-8AF6-4403-9DF4-9DDCEAEE479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020 - 773 1972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B0DC02A0-705C-49D8-B127-FC8E7B567B4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nl-NL" dirty="0"/>
              <a:t>www.anchormen.nl</a:t>
            </a:r>
          </a:p>
        </p:txBody>
      </p:sp>
    </p:spTree>
    <p:extLst>
      <p:ext uri="{BB962C8B-B14F-4D97-AF65-F5344CB8AC3E}">
        <p14:creationId xmlns:p14="http://schemas.microsoft.com/office/powerpoint/2010/main" val="677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Pandas memory management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6018356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lvl="1"/>
            <a:r>
              <a:rPr lang="en-US" sz="2000" dirty="0"/>
              <a:t>Under the hood pandas stores a </a:t>
            </a:r>
            <a:r>
              <a:rPr lang="en-US" sz="2000" dirty="0" err="1"/>
              <a:t>DataFrame</a:t>
            </a:r>
            <a:r>
              <a:rPr lang="en-US" sz="2000" dirty="0"/>
              <a:t> in blocks of data of the same type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Memory usage can often be reduced by:</a:t>
            </a:r>
          </a:p>
          <a:p>
            <a:pPr lvl="2"/>
            <a:r>
              <a:rPr lang="en-US" sz="2000" dirty="0" err="1"/>
              <a:t>Downcasting</a:t>
            </a:r>
            <a:r>
              <a:rPr lang="en-US" sz="2000" dirty="0"/>
              <a:t> numeric columns to more efficient types</a:t>
            </a:r>
          </a:p>
          <a:p>
            <a:pPr lvl="2"/>
            <a:r>
              <a:rPr lang="en-US" sz="2000" dirty="0"/>
              <a:t>Converting string columns to the categorical type.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More info: https://www.dataquest.io/blog/pandas-big-data/ </a:t>
            </a:r>
          </a:p>
          <a:p>
            <a:pPr lvl="1"/>
            <a:endParaRPr lang="en-US" sz="2000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19CEB27-FF86-43B2-93B2-47E719024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017" y="2381434"/>
            <a:ext cx="5388248" cy="23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The data science process</a:t>
            </a:r>
            <a:endParaRPr lang="en-US" sz="2400" dirty="0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50B6D2-8B21-4D0C-AC88-8F3184852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504" y="1113718"/>
            <a:ext cx="6226531" cy="53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400" dirty="0"/>
              <a:t>Not every data scientist does the same</a:t>
            </a:r>
            <a:endParaRPr lang="en-US" sz="2400" dirty="0"/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6B047-EC5F-4A52-938F-F0D7E7A9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675" y="1113718"/>
            <a:ext cx="6676646" cy="5441576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1557D7EF-4ED8-42EB-A9A7-479CFFEF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48880" y="6663428"/>
            <a:ext cx="4829583" cy="147632"/>
          </a:xfrm>
        </p:spPr>
        <p:txBody>
          <a:bodyPr/>
          <a:lstStyle/>
          <a:p>
            <a:r>
              <a:rPr lang="nl-NL" dirty="0"/>
              <a:t>Bron: </a:t>
            </a:r>
            <a:r>
              <a:rPr lang="en-US" dirty="0">
                <a:hlinkClick r:id="rId5"/>
              </a:rPr>
              <a:t>http://web.cs.ucla.edu/~miryung/Publications/tse2017-datascientists.pdf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3299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E4061-0125-4C4D-8763-7274368E76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0" name="Vertical Text Placeholder 14">
            <a:extLst>
              <a:ext uri="{FF2B5EF4-FFF2-40B4-BE49-F238E27FC236}">
                <a16:creationId xmlns:a16="http://schemas.microsoft.com/office/drawing/2014/main" id="{B30F86AF-AFC7-4E5C-A16B-D5E53783E3AD}"/>
              </a:ext>
            </a:extLst>
          </p:cNvPr>
          <p:cNvSpPr txBox="1">
            <a:spLocks/>
          </p:cNvSpPr>
          <p:nvPr/>
        </p:nvSpPr>
        <p:spPr>
          <a:xfrm>
            <a:off x="93537" y="1582676"/>
            <a:ext cx="4739720" cy="4220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4800" b="1" i="0" u="none" strike="noStrike" kern="1200" cap="all" spc="0" normalizeH="0" baseline="0" noProof="0" dirty="0">
              <a:ln>
                <a:noFill/>
              </a:ln>
              <a:solidFill>
                <a:srgbClr val="EF402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algn="ctr"/>
            <a:r>
              <a:rPr lang="en-US" sz="4800" dirty="0"/>
              <a:t>Useful techniques</a:t>
            </a:r>
          </a:p>
          <a:p>
            <a:pPr algn="ctr">
              <a:buClr>
                <a:srgbClr val="EF4023"/>
              </a:buClr>
            </a:pPr>
            <a:endParaRPr lang="en-US" sz="4800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4800" b="1" i="0" u="none" strike="noStrike" kern="1200" cap="all" spc="0" normalizeH="0" baseline="0" noProof="0" dirty="0">
                <a:ln>
                  <a:noFill/>
                </a:ln>
                <a:solidFill>
                  <a:srgbClr val="EF402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A392FA0-3B56-42A4-BFD0-5BC5B633A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77097" y="0"/>
            <a:ext cx="7114904" cy="6864350"/>
          </a:xfrm>
        </p:spPr>
      </p:sp>
    </p:spTree>
    <p:extLst>
      <p:ext uri="{BB962C8B-B14F-4D97-AF65-F5344CB8AC3E}">
        <p14:creationId xmlns:p14="http://schemas.microsoft.com/office/powerpoint/2010/main" val="3228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Concept of Tidy data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Vertical Text Placeholder 2">
            <a:extLst>
              <a:ext uri="{FF2B5EF4-FFF2-40B4-BE49-F238E27FC236}">
                <a16:creationId xmlns:a16="http://schemas.microsoft.com/office/drawing/2014/main" id="{F2D6CD7D-FEBD-4863-BF8D-6F7066F93764}"/>
              </a:ext>
            </a:extLst>
          </p:cNvPr>
          <p:cNvSpPr txBox="1">
            <a:spLocks/>
          </p:cNvSpPr>
          <p:nvPr/>
        </p:nvSpPr>
        <p:spPr>
          <a:xfrm>
            <a:off x="704663" y="1555889"/>
            <a:ext cx="6279612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r>
              <a:rPr lang="en-GB" sz="2400" dirty="0"/>
              <a:t>Criteria of tidy data:</a:t>
            </a:r>
          </a:p>
          <a:p>
            <a:pPr marL="722313" lvl="2" indent="-457200">
              <a:buFont typeface="+mj-lt"/>
              <a:buAutoNum type="arabicPeriod"/>
            </a:pPr>
            <a:r>
              <a:rPr lang="en-GB" sz="2400" dirty="0"/>
              <a:t>Each variable forms a column</a:t>
            </a:r>
          </a:p>
          <a:p>
            <a:pPr marL="722313" lvl="2" indent="-457200">
              <a:buFont typeface="+mj-lt"/>
              <a:buAutoNum type="arabicPeriod"/>
            </a:pPr>
            <a:r>
              <a:rPr lang="en-GB" sz="2400" dirty="0"/>
              <a:t>Each observation forms a row</a:t>
            </a:r>
          </a:p>
          <a:p>
            <a:pPr marL="722313" lvl="2" indent="-457200">
              <a:buFont typeface="+mj-lt"/>
              <a:buAutoNum type="arabicPeriod"/>
            </a:pPr>
            <a:r>
              <a:rPr lang="en-GB" sz="2400" dirty="0"/>
              <a:t>Each type of observational unit forms a table</a:t>
            </a:r>
          </a:p>
          <a:p>
            <a:pPr lvl="1"/>
            <a:endParaRPr lang="en-GB" sz="2400" dirty="0"/>
          </a:p>
          <a:p>
            <a:pPr lvl="1"/>
            <a:r>
              <a:rPr lang="en-GB" sz="2400" dirty="0"/>
              <a:t>See also: </a:t>
            </a:r>
            <a:r>
              <a:rPr lang="en-GB" sz="2400" dirty="0">
                <a:hlinkClick r:id="rId4"/>
              </a:rPr>
              <a:t>http://vita.had.co.nz/papers/tidy-data.pdf</a:t>
            </a:r>
            <a:r>
              <a:rPr lang="en-GB" sz="2400" dirty="0"/>
              <a:t>   </a:t>
            </a:r>
          </a:p>
          <a:p>
            <a:pPr lvl="2"/>
            <a:r>
              <a:rPr lang="en-GB" sz="2400" dirty="0"/>
              <a:t>Paper by Hadley Wickham that goes into long wide format (mostly theory and little bit of R)</a:t>
            </a:r>
          </a:p>
          <a:p>
            <a:pPr lvl="1"/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E7FE86-4259-4C83-9D4C-66D4CBC4C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432" y="2465583"/>
            <a:ext cx="4349178" cy="230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0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Most common problems With messy datasets</a:t>
            </a:r>
          </a:p>
          <a:p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7054675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400" dirty="0"/>
          </a:p>
          <a:p>
            <a:pPr lvl="1"/>
            <a:r>
              <a:rPr lang="en-US" sz="2400" dirty="0"/>
              <a:t>Column headers are values, not variable names</a:t>
            </a:r>
          </a:p>
          <a:p>
            <a:pPr lvl="1"/>
            <a:r>
              <a:rPr lang="en-US" sz="2400" dirty="0"/>
              <a:t>Multiple variables are stored in one column</a:t>
            </a:r>
          </a:p>
          <a:p>
            <a:pPr lvl="1"/>
            <a:r>
              <a:rPr lang="en-US" sz="2400" dirty="0"/>
              <a:t>Variables are stored in both rows and columns</a:t>
            </a:r>
          </a:p>
          <a:p>
            <a:pPr lvl="1"/>
            <a:r>
              <a:rPr lang="en-US" sz="2400" dirty="0"/>
              <a:t>Multiple types of observational units are stored in the same table</a:t>
            </a:r>
          </a:p>
          <a:p>
            <a:pPr lvl="1"/>
            <a:r>
              <a:rPr lang="en-US" sz="2400" dirty="0"/>
              <a:t>A single observational unit is stored in multiple tables</a:t>
            </a:r>
          </a:p>
          <a:p>
            <a:pPr lvl="1"/>
            <a:r>
              <a:rPr lang="en-US" sz="2400" dirty="0"/>
              <a:t>Missing values</a:t>
            </a:r>
          </a:p>
        </p:txBody>
      </p:sp>
    </p:spTree>
    <p:extLst>
      <p:ext uri="{BB962C8B-B14F-4D97-AF65-F5344CB8AC3E}">
        <p14:creationId xmlns:p14="http://schemas.microsoft.com/office/powerpoint/2010/main" val="18858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/>
              <a:t>Example 1: Long/wide format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2" y="1555889"/>
            <a:ext cx="5556802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lvl="1"/>
            <a:r>
              <a:rPr lang="en-US" sz="2000" dirty="0"/>
              <a:t>In which format is the table? Long or wide?</a:t>
            </a:r>
          </a:p>
          <a:p>
            <a:pPr lvl="2"/>
            <a:r>
              <a:rPr lang="en-US" sz="2000" dirty="0"/>
              <a:t>What does the 87 mean in the first row? </a:t>
            </a:r>
          </a:p>
          <a:p>
            <a:pPr lvl="2"/>
            <a:r>
              <a:rPr lang="en-US" sz="2000" dirty="0"/>
              <a:t>What about the 82?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Besides switching from wide to long, also some tidying and cleaning has been done</a:t>
            </a:r>
          </a:p>
          <a:p>
            <a:pPr lvl="2"/>
            <a:r>
              <a:rPr lang="en-US" sz="2000" dirty="0"/>
              <a:t>Simply going to wide would create a column with strings wk1, wk2, wk3 so the number has been extracted</a:t>
            </a:r>
          </a:p>
          <a:p>
            <a:pPr lvl="2"/>
            <a:r>
              <a:rPr lang="en-US" sz="2000" dirty="0"/>
              <a:t>Date is calculated from </a:t>
            </a:r>
            <a:r>
              <a:rPr lang="en-US" sz="2000" dirty="0" err="1"/>
              <a:t>date.entered</a:t>
            </a:r>
            <a:r>
              <a:rPr lang="en-US" sz="2000" dirty="0"/>
              <a:t> and the week number</a:t>
            </a:r>
          </a:p>
          <a:p>
            <a:pPr lvl="1"/>
            <a:endParaRPr lang="en-US" sz="2000" dirty="0"/>
          </a:p>
        </p:txBody>
      </p:sp>
      <p:pic>
        <p:nvPicPr>
          <p:cNvPr id="14" name="Tijdelijke aanduiding voor tabel 6">
            <a:extLst>
              <a:ext uri="{FF2B5EF4-FFF2-40B4-BE49-F238E27FC236}">
                <a16:creationId xmlns:a16="http://schemas.microsoft.com/office/drawing/2014/main" id="{38EDF90C-05B1-45FA-98D9-B86A94D9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503" y="1222685"/>
            <a:ext cx="4959350" cy="1564843"/>
          </a:xfrm>
          <a:prstGeom prst="rect">
            <a:avLst/>
          </a:prstGeom>
        </p:spPr>
      </p:pic>
      <p:pic>
        <p:nvPicPr>
          <p:cNvPr id="15" name="Afbeelding 7">
            <a:extLst>
              <a:ext uri="{FF2B5EF4-FFF2-40B4-BE49-F238E27FC236}">
                <a16:creationId xmlns:a16="http://schemas.microsoft.com/office/drawing/2014/main" id="{AA1DE196-F99F-4336-9FEE-44BC8E7B4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11" y="3308909"/>
            <a:ext cx="52673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C3802E-B7EF-44B2-9D53-C322B64B7F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grpSp>
        <p:nvGrpSpPr>
          <p:cNvPr id="19" name="GRID" hidden="1">
            <a:extLst>
              <a:ext uri="{FF2B5EF4-FFF2-40B4-BE49-F238E27FC236}">
                <a16:creationId xmlns:a16="http://schemas.microsoft.com/office/drawing/2014/main" id="{36A99328-79DA-49E1-AD72-A62E1764FEA0}"/>
              </a:ext>
            </a:extLst>
          </p:cNvPr>
          <p:cNvGrpSpPr/>
          <p:nvPr/>
        </p:nvGrpSpPr>
        <p:grpSpPr>
          <a:xfrm>
            <a:off x="-3042" y="0"/>
            <a:ext cx="12195042" cy="6858003"/>
            <a:chOff x="-3042" y="0"/>
            <a:chExt cx="12195042" cy="6858003"/>
          </a:xfrm>
          <a:solidFill>
            <a:schemeClr val="accent1">
              <a:alpha val="49000"/>
            </a:schemeClr>
          </a:solidFill>
        </p:grpSpPr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EAD92A8E-4C41-4E26-A822-D48378AC36EE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5BD05A-4B0C-4E69-8707-B4979E79440F}"/>
                </a:ext>
              </a:extLst>
            </p:cNvPr>
            <p:cNvSpPr/>
            <p:nvPr userDrawn="1"/>
          </p:nvSpPr>
          <p:spPr>
            <a:xfrm>
              <a:off x="0" y="5776112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D9F0CC1C-671B-4D67-A16B-696372B3BA46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91B43A3A-F32C-4BF4-96A9-568B222EE4B1}"/>
                </a:ext>
              </a:extLst>
            </p:cNvPr>
            <p:cNvSpPr/>
            <p:nvPr userDrawn="1"/>
          </p:nvSpPr>
          <p:spPr>
            <a:xfrm rot="16200000">
              <a:off x="-3078191" y="3075149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EF06C80-4A88-4119-8656-3E60DCD553A3}"/>
                </a:ext>
              </a:extLst>
            </p:cNvPr>
            <p:cNvSpPr/>
            <p:nvPr userDrawn="1"/>
          </p:nvSpPr>
          <p:spPr>
            <a:xfrm rot="16200000">
              <a:off x="8409147" y="3075150"/>
              <a:ext cx="6858002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CAB00CB2-997F-4A16-8EB8-32727F21948F}"/>
                </a:ext>
              </a:extLst>
            </p:cNvPr>
            <p:cNvSpPr/>
            <p:nvPr userDrawn="1"/>
          </p:nvSpPr>
          <p:spPr>
            <a:xfrm>
              <a:off x="0" y="1308405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" name="Titel 6">
            <a:extLst>
              <a:ext uri="{FF2B5EF4-FFF2-40B4-BE49-F238E27FC236}">
                <a16:creationId xmlns:a16="http://schemas.microsoft.com/office/drawing/2014/main" id="{4D5BE167-687E-4168-864B-144C8A6F19D4}"/>
              </a:ext>
            </a:extLst>
          </p:cNvPr>
          <p:cNvSpPr txBox="1">
            <a:spLocks/>
          </p:cNvSpPr>
          <p:nvPr/>
        </p:nvSpPr>
        <p:spPr>
          <a:xfrm>
            <a:off x="704662" y="763012"/>
            <a:ext cx="10789466" cy="665350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b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dirty="0"/>
              <a:t>Example 1: Long/wide format</a:t>
            </a:r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657CC5C5-4A49-4A42-B10C-633C06DFB8CA}"/>
              </a:ext>
            </a:extLst>
          </p:cNvPr>
          <p:cNvSpPr txBox="1">
            <a:spLocks/>
          </p:cNvSpPr>
          <p:nvPr/>
        </p:nvSpPr>
        <p:spPr>
          <a:xfrm>
            <a:off x="704661" y="1555889"/>
            <a:ext cx="5391339" cy="4220219"/>
          </a:xfrm>
          <a:prstGeom prst="rect">
            <a:avLst/>
          </a:prstGeom>
        </p:spPr>
        <p:txBody>
          <a:bodyPr numCol="1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pPr lvl="1"/>
            <a:r>
              <a:rPr lang="en-US" sz="2000" dirty="0"/>
              <a:t>What are potential reasons for choosing long or wide format?</a:t>
            </a:r>
          </a:p>
          <a:p>
            <a:pPr lvl="2"/>
            <a:r>
              <a:rPr lang="en-US" sz="2000" dirty="0"/>
              <a:t>Suppose we apply regression to both </a:t>
            </a:r>
            <a:r>
              <a:rPr lang="en-US" sz="2000" dirty="0" err="1"/>
              <a:t>dataframes</a:t>
            </a:r>
            <a:r>
              <a:rPr lang="en-US" sz="2000" dirty="0"/>
              <a:t>, which regression captures the effect of time?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Python (pandas): </a:t>
            </a:r>
          </a:p>
          <a:p>
            <a:pPr lvl="2"/>
            <a:r>
              <a:rPr lang="en-US" sz="2000" dirty="0"/>
              <a:t>pivot (long to wide)</a:t>
            </a:r>
          </a:p>
          <a:p>
            <a:pPr lvl="2"/>
            <a:r>
              <a:rPr lang="en-US" sz="2000" dirty="0"/>
              <a:t>melt (wide to long)</a:t>
            </a:r>
          </a:p>
          <a:p>
            <a:pPr lvl="1"/>
            <a:r>
              <a:rPr lang="en-US" sz="2000" dirty="0"/>
              <a:t>R (</a:t>
            </a:r>
            <a:r>
              <a:rPr lang="en-US" sz="2000" dirty="0" err="1"/>
              <a:t>tidyr</a:t>
            </a:r>
            <a:r>
              <a:rPr lang="en-US" sz="2000" dirty="0"/>
              <a:t>):</a:t>
            </a:r>
          </a:p>
          <a:p>
            <a:pPr lvl="2"/>
            <a:r>
              <a:rPr lang="en-US" sz="2000" dirty="0"/>
              <a:t>Spread (long to wide)</a:t>
            </a:r>
          </a:p>
          <a:p>
            <a:pPr lvl="2"/>
            <a:r>
              <a:rPr lang="en-US" sz="2000" dirty="0"/>
              <a:t>Gather (wide to long)</a:t>
            </a:r>
          </a:p>
        </p:txBody>
      </p:sp>
      <p:pic>
        <p:nvPicPr>
          <p:cNvPr id="14" name="Picture 2" descr="image002">
            <a:extLst>
              <a:ext uri="{FF2B5EF4-FFF2-40B4-BE49-F238E27FC236}">
                <a16:creationId xmlns:a16="http://schemas.microsoft.com/office/drawing/2014/main" id="{B6916641-7B82-4B79-883E-17200C9A7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69" y="1664807"/>
            <a:ext cx="3482107" cy="31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theanalysisfactor.com/wp-content/uploads/2013/10/image001.jpg">
            <a:extLst>
              <a:ext uri="{FF2B5EF4-FFF2-40B4-BE49-F238E27FC236}">
                <a16:creationId xmlns:a16="http://schemas.microsoft.com/office/drawing/2014/main" id="{9E3A295C-2A9E-44F4-83F0-05698EA9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277" y="5208877"/>
            <a:ext cx="6031956" cy="9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0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Anchormen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50B14"/>
      </a:accent1>
      <a:accent2>
        <a:srgbClr val="7E0000"/>
      </a:accent2>
      <a:accent3>
        <a:srgbClr val="ED981D"/>
      </a:accent3>
      <a:accent4>
        <a:srgbClr val="E5650F"/>
      </a:accent4>
      <a:accent5>
        <a:srgbClr val="3F3F3F"/>
      </a:accent5>
      <a:accent6>
        <a:srgbClr val="E50B14"/>
      </a:accent6>
      <a:hlink>
        <a:srgbClr val="E50B14"/>
      </a:hlink>
      <a:folHlink>
        <a:srgbClr val="FF0000"/>
      </a:folHlink>
    </a:clrScheme>
    <a:fontScheme name="Arial + Calibri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7F2012F55F54E999283F41BD3A12A" ma:contentTypeVersion="7" ma:contentTypeDescription="Create a new document." ma:contentTypeScope="" ma:versionID="f74bb85eacddec8223cdd4bedbb27ae8">
  <xsd:schema xmlns:xsd="http://www.w3.org/2001/XMLSchema" xmlns:xs="http://www.w3.org/2001/XMLSchema" xmlns:p="http://schemas.microsoft.com/office/2006/metadata/properties" xmlns:ns2="3771d76d-113f-4a90-a3a3-7d18a4f84586" targetNamespace="http://schemas.microsoft.com/office/2006/metadata/properties" ma:root="true" ma:fieldsID="bdcaa714b484d3e012d9e84bd26f0319" ns2:_="">
    <xsd:import namespace="3771d76d-113f-4a90-a3a3-7d18a4f845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1d76d-113f-4a90-a3a3-7d18a4f84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B0358E-16C0-40EA-8D6E-7E332D40FD03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771d76d-113f-4a90-a3a3-7d18a4f8458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D02D4E-0E63-46ED-9E93-8EC4C72312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55C25D-9EDC-48A2-927C-37908ABEE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1d76d-113f-4a90-a3a3-7d18a4f84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2692</TotalTime>
  <Words>817</Words>
  <Application>Microsoft Office PowerPoint</Application>
  <PresentationFormat>Widescreen</PresentationFormat>
  <Paragraphs>169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Segoe UI Light</vt:lpstr>
      <vt:lpstr>Wingdings</vt:lpstr>
      <vt:lpstr>TEMPLATE</vt:lpstr>
      <vt:lpstr>Data PREPROCESSING in python USING pandas </vt:lpstr>
      <vt:lpstr>planning</vt:lpstr>
      <vt:lpstr>The data science process</vt:lpstr>
      <vt:lpstr>Not every data scientist does the same</vt:lpstr>
      <vt:lpstr>PowerPoint Presentation</vt:lpstr>
      <vt:lpstr>Concept of Tidy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  <vt:lpstr>PowerPoint Presentation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PPTSOLUTIONS.NL</dc:title>
  <dc:subject>MADE BY PPTSOLUTIONS.NL</dc:subject>
  <dc:creator>Silvana Salamur</dc:creator>
  <cp:keywords>PPTSOLUTIONS.NL</cp:keywords>
  <cp:lastModifiedBy>Angel Sevilla Camins - Anchormen</cp:lastModifiedBy>
  <cp:revision>237</cp:revision>
  <dcterms:created xsi:type="dcterms:W3CDTF">2017-01-18T13:00:15Z</dcterms:created>
  <dcterms:modified xsi:type="dcterms:W3CDTF">2021-03-05T15:10:57Z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0x010100B327F2012F55F54E999283F41BD3A12A</vt:lpwstr>
  </property>
</Properties>
</file>